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44" r:id="rId2"/>
    <p:sldId id="2057" r:id="rId3"/>
    <p:sldId id="2030" r:id="rId4"/>
    <p:sldId id="2025" r:id="rId5"/>
    <p:sldId id="379" r:id="rId6"/>
    <p:sldId id="4181" r:id="rId7"/>
    <p:sldId id="4183" r:id="rId8"/>
    <p:sldId id="325" r:id="rId9"/>
    <p:sldId id="387" r:id="rId10"/>
    <p:sldId id="397" r:id="rId11"/>
    <p:sldId id="432" r:id="rId12"/>
    <p:sldId id="292" r:id="rId13"/>
    <p:sldId id="322" r:id="rId14"/>
    <p:sldId id="324" r:id="rId15"/>
    <p:sldId id="381" r:id="rId16"/>
    <p:sldId id="459" r:id="rId17"/>
    <p:sldId id="4182" r:id="rId18"/>
    <p:sldId id="384" r:id="rId19"/>
    <p:sldId id="2028" r:id="rId20"/>
    <p:sldId id="428" r:id="rId21"/>
    <p:sldId id="429" r:id="rId22"/>
    <p:sldId id="430" r:id="rId23"/>
    <p:sldId id="440" r:id="rId24"/>
    <p:sldId id="439" r:id="rId25"/>
    <p:sldId id="331" r:id="rId26"/>
    <p:sldId id="355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주의 사항" id="{FF75EAE6-4897-433F-B50E-FBC810501092}">
          <p14:sldIdLst>
            <p14:sldId id="444"/>
            <p14:sldId id="2057"/>
            <p14:sldId id="2030"/>
            <p14:sldId id="2025"/>
            <p14:sldId id="379"/>
            <p14:sldId id="4181"/>
            <p14:sldId id="4183"/>
            <p14:sldId id="325"/>
            <p14:sldId id="387"/>
            <p14:sldId id="397"/>
            <p14:sldId id="432"/>
            <p14:sldId id="292"/>
            <p14:sldId id="322"/>
            <p14:sldId id="324"/>
            <p14:sldId id="381"/>
            <p14:sldId id="459"/>
            <p14:sldId id="4182"/>
            <p14:sldId id="384"/>
            <p14:sldId id="2028"/>
            <p14:sldId id="428"/>
            <p14:sldId id="429"/>
            <p14:sldId id="430"/>
            <p14:sldId id="440"/>
            <p14:sldId id="439"/>
            <p14:sldId id="331"/>
            <p14:sldId id="3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33" userDrawn="1">
          <p15:clr>
            <a:srgbClr val="A4A3A4"/>
          </p15:clr>
        </p15:guide>
        <p15:guide id="5" pos="733" userDrawn="1">
          <p15:clr>
            <a:srgbClr val="A4A3A4"/>
          </p15:clr>
        </p15:guide>
        <p15:guide id="6" pos="69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BC6"/>
    <a:srgbClr val="0049F0"/>
    <a:srgbClr val="A6A6A6"/>
    <a:srgbClr val="BFBFBF"/>
    <a:srgbClr val="D9D9D9"/>
    <a:srgbClr val="E4EE74"/>
    <a:srgbClr val="040000"/>
    <a:srgbClr val="231F20"/>
    <a:srgbClr val="21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076" autoAdjust="0"/>
  </p:normalViewPr>
  <p:slideViewPr>
    <p:cSldViewPr snapToGrid="0">
      <p:cViewPr varScale="1">
        <p:scale>
          <a:sx n="110" d="100"/>
          <a:sy n="110" d="100"/>
        </p:scale>
        <p:origin x="402" y="78"/>
      </p:cViewPr>
      <p:guideLst>
        <p:guide orient="horz" pos="346"/>
        <p:guide orient="horz" pos="3974"/>
        <p:guide pos="7333"/>
        <p:guide pos="733"/>
        <p:guide pos="6947"/>
      </p:guideLst>
    </p:cSldViewPr>
  </p:slideViewPr>
  <p:outlineViewPr>
    <p:cViewPr>
      <p:scale>
        <a:sx n="33" d="100"/>
        <a:sy n="33" d="100"/>
      </p:scale>
      <p:origin x="0" y="-1902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0466"/>
    </p:cViewPr>
  </p:sorterViewPr>
  <p:notesViewPr>
    <p:cSldViewPr snapToGrid="0">
      <p:cViewPr varScale="1">
        <p:scale>
          <a:sx n="80" d="100"/>
          <a:sy n="80" d="100"/>
        </p:scale>
        <p:origin x="4002" y="1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88710-0557-41BA-80DB-0EE5CAA80FD0}" type="datetimeFigureOut">
              <a:rPr lang="ko-KR" altLang="en-US" smtClean="0"/>
              <a:t>2024-09-16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C3363-C801-49CE-AC31-5F56AD12F79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49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D6813-3B86-4373-A3E0-6E40C1B1D311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08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74A776-519C-4C45-8A2B-BEA50730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9C83C7B-D5A1-4756-A43C-C77615AE0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12D814-90E0-47A0-AC87-54727DC5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CA19A7-6982-497A-8CC6-29ADB563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30C7EB-B3D2-4B9B-8BAB-F3B32E377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680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551D85-C73F-4533-9E12-213D669BC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7C94A5-C384-4707-AF5A-CD3666C55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6B797F-7269-4DCC-A8FE-297E4F0D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5904562-11D5-4032-BC72-9DF4A18A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20CA92-9A70-4D8F-9889-1581F8F12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92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1114AE-9A77-442B-8E3C-9E35C7F0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413C87-7C55-4782-BB4A-F589ABEE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75460F-031B-4F8F-A326-5E0DCEB7F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A4E998-91E9-4717-B63F-1EB57792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E43D9F-C5F1-4A57-B3AA-F1E73AAF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E939A-7514-4AB5-B379-F9B861A70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BDF72A-6E04-41CC-B996-817AE54098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3DC3A7C-7CF8-49EB-9C3C-4027F8A5F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6046C75-2631-4AD2-8293-BBFDB850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727EB35-0222-49C2-A006-A344B62D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3F2876-D3D6-4C36-9CF0-DB6F1948D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63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20068-E57C-46E8-933A-93CB43D0D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A1FAEA-A873-4B89-893D-A3FE4D51C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A41ACB2-2586-4B15-A9EE-A0AB96991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6B0DCCA-A1F4-4CCC-9476-AEF894131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CEF83E3-73B5-446E-8064-521F65BAC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4702479-CF4E-40A2-BEC9-9D7937C9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55AA256-0C71-4DA5-BF3F-6186CC983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67B615D-B1DA-4EFE-A0B5-735B0471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12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1080D11-50FD-4D20-9C9A-7DFE93EF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FFE3217-FA88-478A-B491-621F59F0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4746C41-4B26-43A2-AAD9-DF94D1FBF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23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실외, 하늘, 도시이(가) 표시된 사진&#10;&#10;자동 생성된 설명">
            <a:extLst>
              <a:ext uri="{FF2B5EF4-FFF2-40B4-BE49-F238E27FC236}">
                <a16:creationId xmlns:a16="http://schemas.microsoft.com/office/drawing/2014/main" id="{662517FB-9751-7E9A-6C7B-50230EB095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013F258-D413-031D-11A5-111944683A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31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7BFE55-BAF6-481D-A63B-EE4E2FD8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8C6B2D-1C0D-4884-90F9-A4A94F646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063919-BF5F-4E34-B3E3-627A9D700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38731E-A2F4-4D3B-B24E-DFAB420F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D0625A1-FC87-4B05-9126-53C9C5B5B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335C6D-5460-4865-8CEC-B0C1D792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02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B05915-1523-4071-9C29-7CBBDE214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F97C157-678F-4A7D-8E85-A22BFE97F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1A5DE75-F889-44B8-9A03-335B27F5D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F04BF0-19C6-4595-B195-7F305BD1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CD2966C-A1A5-4C10-8B6F-995485BF4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AC9B13E-15C3-4AFF-8F6F-47A60D291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71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26C0CC-553F-4F34-B051-A16BE6B44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1CF6B2B-5D8F-430C-9456-755E94DCA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2E18F0-75E3-49D0-9CF2-35803B76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BDCEE16-96F2-4A65-92D4-629FBF88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04EFC0-9776-4282-B82E-D6894A56B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42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2F0C14C-1565-4124-A2C4-1C958ED72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38BB901-36EB-4746-AF11-43D2D3150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64DFB7-531D-4942-95F8-8BF977A9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BA073D-5ACB-44E6-BDD6-BA9A7886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0F2A76-645F-4D9E-B572-05C2E3C9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719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080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BC764ECC-C9FC-FF0F-B7F6-807910A49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82598" y="941326"/>
            <a:ext cx="628377" cy="249299"/>
          </a:xfrm>
          <a:noFill/>
        </p:spPr>
        <p:txBody>
          <a:bodyPr wrap="none" lIns="0" tIns="0" rIns="0" bIns="0" rtlCol="0" anchor="b">
            <a:spAutoFit/>
          </a:bodyPr>
          <a:lstStyle>
            <a:lvl1pPr marL="0" indent="0">
              <a:buNone/>
              <a:defRPr lang="ko-KR" altLang="en-US" sz="180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 lang="ko-KR" altLang="en-US" sz="1800" smtClean="0"/>
            </a:lvl2pPr>
            <a:lvl3pPr>
              <a:defRPr lang="ko-KR" altLang="en-US" sz="1800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 algn="r"/>
            <a:r>
              <a:rPr lang="en-US" altLang="ko-KR" dirty="0"/>
              <a:t>LOGO</a:t>
            </a:r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BF62B461-5A06-AC54-B11F-23FD708D2D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1500" y="857250"/>
            <a:ext cx="359394" cy="332399"/>
          </a:xfrm>
          <a:noFill/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lang="ko-KR" altLang="en-US" sz="2400" spc="-3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  <a:lvl2pPr>
              <a:defRPr lang="ko-KR" altLang="en-US" sz="1800" smtClean="0"/>
            </a:lvl2pPr>
            <a:lvl3pPr>
              <a:defRPr lang="ko-KR" altLang="en-US" sz="1800" smtClean="0"/>
            </a:lvl3pPr>
            <a:lvl4pPr>
              <a:defRPr lang="ko-KR" altLang="en-US" smtClean="0"/>
            </a:lvl4pPr>
            <a:lvl5pPr>
              <a:defRPr lang="ko-KR" altLang="en-US"/>
            </a:lvl5pPr>
          </a:lstStyle>
          <a:p>
            <a:pPr marL="0" lvl="0"/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819D1AAB-E1E5-C7BF-31A0-12323D04A4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0850" y="552763"/>
            <a:ext cx="2437206" cy="193899"/>
          </a:xfrm>
          <a:noFill/>
        </p:spPr>
        <p:txBody>
          <a:bodyPr wrap="none" lIns="0" tIns="0" rIns="0" bIns="0" rtlCol="0" anchor="b">
            <a:spAutoFit/>
          </a:bodyPr>
          <a:lstStyle>
            <a:lvl1pPr marL="0" indent="0">
              <a:buNone/>
              <a:defRPr lang="ko-KR" altLang="en-US" sz="1400" spc="-3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  <a:lvl2pPr>
              <a:defRPr lang="ko-KR" altLang="en-US" sz="1800" dirty="0" smtClean="0"/>
            </a:lvl2pPr>
            <a:lvl3pPr>
              <a:defRPr lang="ko-KR" altLang="en-US" sz="1800" dirty="0" smtClean="0"/>
            </a:lvl3pPr>
            <a:lvl4pPr>
              <a:defRPr lang="ko-KR" altLang="en-US" dirty="0" smtClean="0"/>
            </a:lvl4pPr>
            <a:lvl5pPr>
              <a:defRPr lang="ko-KR" altLang="en-US" dirty="0"/>
            </a:lvl5pPr>
          </a:lstStyle>
          <a:p>
            <a:pPr marL="0" lvl="0"/>
            <a:r>
              <a:rPr lang="ko-KR" altLang="en-US" dirty="0"/>
              <a:t>제안서의 이름을 멋지게 적어주세요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cxnSp>
        <p:nvCxnSpPr>
          <p:cNvPr id="4" name="직선 연결선 9">
            <a:extLst>
              <a:ext uri="{FF2B5EF4-FFF2-40B4-BE49-F238E27FC236}">
                <a16:creationId xmlns:a16="http://schemas.microsoft.com/office/drawing/2014/main" id="{EEA94C0B-7F54-A8C8-3C2A-1B225A99C6C7}"/>
              </a:ext>
            </a:extLst>
          </p:cNvPr>
          <p:cNvCxnSpPr>
            <a:cxnSpLocks/>
          </p:cNvCxnSpPr>
          <p:nvPr userDrawn="1"/>
        </p:nvCxnSpPr>
        <p:spPr>
          <a:xfrm>
            <a:off x="973887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10">
            <a:extLst>
              <a:ext uri="{FF2B5EF4-FFF2-40B4-BE49-F238E27FC236}">
                <a16:creationId xmlns:a16="http://schemas.microsoft.com/office/drawing/2014/main" id="{FB28E21E-76AE-9823-93FE-65FFE6190C1D}"/>
              </a:ext>
            </a:extLst>
          </p:cNvPr>
          <p:cNvCxnSpPr>
            <a:cxnSpLocks/>
          </p:cNvCxnSpPr>
          <p:nvPr userDrawn="1"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881CA887-CA96-CA97-AAB3-3EAC8C94B4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624" y="855679"/>
            <a:ext cx="2687595" cy="332399"/>
          </a:xfrm>
          <a:noFill/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lang="ko-KR" altLang="en-US" sz="2400" spc="-30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defRPr>
            </a:lvl1pPr>
            <a:lvl2pPr>
              <a:defRPr lang="ko-KR" altLang="en-US" sz="1800" dirty="0" smtClean="0"/>
            </a:lvl2pPr>
            <a:lvl3pPr>
              <a:defRPr lang="ko-KR" altLang="en-US" sz="1800" dirty="0" smtClean="0"/>
            </a:lvl3pPr>
            <a:lvl4pPr>
              <a:defRPr lang="ko-KR" altLang="en-US" dirty="0" smtClean="0"/>
            </a:lvl4pPr>
            <a:lvl5pPr>
              <a:defRPr lang="ko-KR" altLang="en-US" dirty="0"/>
            </a:lvl5pPr>
          </a:lstStyle>
          <a:p>
            <a:pPr marL="0" lvl="0"/>
            <a:r>
              <a:rPr lang="ko-KR" altLang="en-US" dirty="0"/>
              <a:t>타이틀을 입력해주세요</a:t>
            </a:r>
          </a:p>
        </p:txBody>
      </p:sp>
    </p:spTree>
    <p:extLst>
      <p:ext uri="{BB962C8B-B14F-4D97-AF65-F5344CB8AC3E}">
        <p14:creationId xmlns:p14="http://schemas.microsoft.com/office/powerpoint/2010/main" val="2217727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27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446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217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30D136-755E-6AE6-329B-E3EE32C1A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E7DA-1FBD-4388-B4EF-E67FB522A415}" type="datetimeFigureOut">
              <a:rPr lang="ko-KR" altLang="en-US" smtClean="0"/>
              <a:t>2024-09-16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D82805C-3FF8-44AD-3293-114DB15D6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6146D1-B4C4-FFBB-8531-20B7B7409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8F35-4545-45D7-ADC1-5AAD45E7B8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34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459">
          <p15:clr>
            <a:srgbClr val="FBAE40"/>
          </p15:clr>
        </p15:guide>
        <p15:guide id="3" pos="439">
          <p15:clr>
            <a:srgbClr val="FBAE40"/>
          </p15:clr>
        </p15:guide>
        <p15:guide id="4" pos="7243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799">
          <p15:clr>
            <a:srgbClr val="FBAE40"/>
          </p15:clr>
        </p15:guide>
        <p15:guide id="7" orient="horz" pos="34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레이아웃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9C246-C248-4351-9D38-88EA60C99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6BFD-0468-452C-8E93-612796B0855C}" type="datetimeFigureOut">
              <a:rPr lang="ko-KR" altLang="en-US" smtClean="0"/>
              <a:t>2024-09-16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AFD489-0747-4A2B-9863-3DBDFC86A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61586B-01E3-4644-A852-F8A591086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F1885-F02A-4FD5-B839-7A20130754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55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041FDE2-0F80-4B0A-BA03-F4317890B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5EE4BA-F4CA-4C5A-BE03-C67D2D503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C44119-0275-420A-BDA8-85C44CAC3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4D573C-6F19-41FE-8104-333C764E0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A8455C-A618-47C5-93B8-A9EBD0736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85FBC-2750-4EB2-BEE8-FADFF901BC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68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709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10" r:id="rId13"/>
    <p:sldLayoutId id="2147483706" r:id="rId14"/>
    <p:sldLayoutId id="2147483707" r:id="rId15"/>
    <p:sldLayoutId id="2147483708" r:id="rId16"/>
    <p:sldLayoutId id="2147483711" r:id="rId17"/>
    <p:sldLayoutId id="2147483712" r:id="rId18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brunch.co.kr/@1dayliterature/600" TargetMode="External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jobs/jp/jobs/2559261/area-manager-fc" TargetMode="External"/><Relationship Id="rId7" Type="http://schemas.microsoft.com/office/2007/relationships/hdphoto" Target="../media/hdphoto4.wdp"/><Relationship Id="rId2" Type="http://schemas.openxmlformats.org/officeDocument/2006/relationships/hyperlink" Target="https://www.amazon.co.jp/b?ie=UTF8&amp;node=5600254051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hyperlink" Target="https://www.amazon.jobs/jp/jobs/2697644/area-manager-amz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B27AB28-CF14-FC1A-550C-6B1DB6E9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FBC-2750-4EB2-BEE8-FADFF901BC27}" type="slidenum">
              <a:rPr lang="ko-KR" altLang="en-US" smtClean="0"/>
              <a:t>1</a:t>
            </a:fld>
            <a:endParaRPr lang="ko-KR" altLang="en-US" dirty="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6C7A2492-4677-07E6-3CAA-638F50F3D7AC}"/>
              </a:ext>
            </a:extLst>
          </p:cNvPr>
          <p:cNvSpPr/>
          <p:nvPr/>
        </p:nvSpPr>
        <p:spPr>
          <a:xfrm flipV="1">
            <a:off x="0" y="5573485"/>
            <a:ext cx="12192000" cy="1284512"/>
          </a:xfrm>
          <a:prstGeom prst="round2SameRect">
            <a:avLst>
              <a:gd name="adj1" fmla="val 2837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CF361-BFAA-6ADE-ECFE-F99EAC228007}"/>
              </a:ext>
            </a:extLst>
          </p:cNvPr>
          <p:cNvSpPr txBox="1"/>
          <p:nvPr/>
        </p:nvSpPr>
        <p:spPr>
          <a:xfrm>
            <a:off x="4443790" y="2624546"/>
            <a:ext cx="330443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40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기업분석 및 설명</a:t>
            </a:r>
            <a:endParaRPr lang="en-US" altLang="ko-KR" sz="40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9EFD5D1-C6B6-C269-2408-EFBFCFB2FDD8}"/>
              </a:ext>
            </a:extLst>
          </p:cNvPr>
          <p:cNvCxnSpPr>
            <a:cxnSpLocks/>
          </p:cNvCxnSpPr>
          <p:nvPr/>
        </p:nvCxnSpPr>
        <p:spPr>
          <a:xfrm>
            <a:off x="5410200" y="2330450"/>
            <a:ext cx="13716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8C0E00C-EADD-5049-D8C8-10BAA78F7D2F}"/>
              </a:ext>
            </a:extLst>
          </p:cNvPr>
          <p:cNvSpPr txBox="1"/>
          <p:nvPr/>
        </p:nvSpPr>
        <p:spPr>
          <a:xfrm>
            <a:off x="2774429" y="3429000"/>
            <a:ext cx="664316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미스터 </a:t>
            </a:r>
            <a:r>
              <a:rPr lang="ko-KR" altLang="en-US" sz="1600" spc="-3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피피티가</a:t>
            </a:r>
            <a:r>
              <a:rPr lang="ko-KR" altLang="en-US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 드리는 템플릿입니다</a:t>
            </a:r>
            <a:r>
              <a:rPr lang="en-US" altLang="ko-KR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. </a:t>
            </a:r>
            <a:r>
              <a:rPr lang="ko-KR" altLang="en-US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여기에 제안서에 대해서 간략히 설명해 주세요</a:t>
            </a:r>
            <a:r>
              <a:rPr lang="en-US" altLang="ko-KR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.</a:t>
            </a:r>
            <a:r>
              <a:rPr lang="ko-KR" altLang="en-US" sz="16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90000"/>
                    <a:lumOff val="10000"/>
                  </a:schemeClr>
                </a:solidFill>
                <a:latin typeface="+mn-ea"/>
                <a:cs typeface="Pretendard Black" panose="02000A03000000020004" pitchFamily="50" charset="-127"/>
              </a:rPr>
              <a:t> </a:t>
            </a:r>
            <a:endParaRPr lang="en-US" altLang="ko-KR" sz="16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90000"/>
                  <a:lumOff val="10000"/>
                </a:schemeClr>
              </a:solidFill>
              <a:latin typeface="+mn-ea"/>
              <a:cs typeface="Pretendard Black" panose="02000A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9E1861-6958-7B47-EFC7-4502FBB19E89}"/>
              </a:ext>
            </a:extLst>
          </p:cNvPr>
          <p:cNvSpPr txBox="1"/>
          <p:nvPr/>
        </p:nvSpPr>
        <p:spPr>
          <a:xfrm>
            <a:off x="5168988" y="6046464"/>
            <a:ext cx="1854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latinLnBrk="0"/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미스터 </a:t>
            </a:r>
            <a:r>
              <a:rPr lang="ko-KR" altLang="en-US" sz="1600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피피티</a:t>
            </a: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템플릿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3" name="그림 2" descr="텍스트, 창문, 실내, 테이블이(가) 표시된 사진&#10;&#10;자동 생성된 설명">
            <a:extLst>
              <a:ext uri="{FF2B5EF4-FFF2-40B4-BE49-F238E27FC236}">
                <a16:creationId xmlns:a16="http://schemas.microsoft.com/office/drawing/2014/main" id="{11C111B4-A74D-4C13-8EF3-B2118D3271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1ACB76F-CFF8-FC28-0609-00559B4DF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977" y="3519521"/>
            <a:ext cx="2441359" cy="244135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67B010-588A-4649-B3C4-6A2CD7E900E3}"/>
              </a:ext>
            </a:extLst>
          </p:cNvPr>
          <p:cNvSpPr txBox="1"/>
          <p:nvPr/>
        </p:nvSpPr>
        <p:spPr>
          <a:xfrm>
            <a:off x="4891062" y="2119685"/>
            <a:ext cx="3507820" cy="12187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3600" spc="-15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일본취업의 개요와</a:t>
            </a:r>
            <a:endParaRPr lang="en-US" altLang="ko-KR" sz="3600" spc="-15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  <a:p>
            <a:pPr>
              <a:lnSpc>
                <a:spcPct val="110000"/>
              </a:lnSpc>
            </a:pPr>
            <a:r>
              <a:rPr lang="ko-KR" altLang="en-US" sz="3600" spc="-15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취업용 기업분석</a:t>
            </a:r>
            <a:endParaRPr lang="en-US" altLang="ko-KR" sz="3600" spc="-15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2F501-9A52-4BB8-B5B5-5283B3F83F84}"/>
              </a:ext>
            </a:extLst>
          </p:cNvPr>
          <p:cNvSpPr txBox="1"/>
          <p:nvPr/>
        </p:nvSpPr>
        <p:spPr>
          <a:xfrm>
            <a:off x="9561228" y="4162605"/>
            <a:ext cx="2073004" cy="5617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>
                    <a:lumMod val="90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채용을 위한 분석가이드</a:t>
            </a:r>
            <a:endParaRPr lang="en-US" altLang="ko-KR" sz="1600" spc="-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1">
                  <a:lumMod val="90000"/>
                </a:schemeClr>
              </a:solidFill>
              <a:latin typeface="G마켓 산스 TTF Medium" panose="02000000000000000000" pitchFamily="2" charset="-127"/>
              <a:ea typeface="G마켓 산스 TTF Medium" panose="02000000000000000000" pitchFamily="2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16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>
                    <a:lumMod val="90000"/>
                  </a:schemeClr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이재훈</a:t>
            </a:r>
          </a:p>
        </p:txBody>
      </p:sp>
    </p:spTree>
    <p:extLst>
      <p:ext uri="{BB962C8B-B14F-4D97-AF65-F5344CB8AC3E}">
        <p14:creationId xmlns:p14="http://schemas.microsoft.com/office/powerpoint/2010/main" val="2082169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5">
            <a:extLst>
              <a:ext uri="{FF2B5EF4-FFF2-40B4-BE49-F238E27FC236}">
                <a16:creationId xmlns:a16="http://schemas.microsoft.com/office/drawing/2014/main" id="{2DDA02E0-6548-45FF-7842-D12F46473BE7}"/>
              </a:ext>
            </a:extLst>
          </p:cNvPr>
          <p:cNvSpPr/>
          <p:nvPr/>
        </p:nvSpPr>
        <p:spPr>
          <a:xfrm>
            <a:off x="695326" y="3119051"/>
            <a:ext cx="5177711" cy="24935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학력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일본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대학교 졸업 </a:t>
            </a:r>
            <a:endParaRPr lang="en-US" altLang="ko-KR" sz="1400" dirty="0">
              <a:ln>
                <a:solidFill>
                  <a:srgbClr val="4472C4">
                    <a:alpha val="0"/>
                  </a:srgbClr>
                </a:solidFill>
              </a:ln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나이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내정 당시 만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27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세</a:t>
            </a:r>
            <a:endParaRPr lang="en-US" altLang="ko-KR" sz="1400" dirty="0">
              <a:ln>
                <a:solidFill>
                  <a:srgbClr val="4472C4">
                    <a:alpha val="0"/>
                  </a:srgbClr>
                </a:solidFill>
              </a:ln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업계 및 직무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 err="1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외자계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커머스 </a:t>
            </a:r>
            <a:r>
              <a:rPr lang="ko-KR" altLang="en-US" sz="1400" dirty="0" err="1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종합직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내정</a:t>
            </a: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자격증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TOEIC 880</a:t>
            </a: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대외활동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현대캐피탈 인턴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(2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개월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latinLnBrk="0">
              <a:lnSpc>
                <a:spcPct val="130000"/>
              </a:lnSpc>
              <a:defRPr/>
            </a:pP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             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미국 유학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5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년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일본 대학교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년</a:t>
            </a:r>
            <a:endParaRPr lang="en-US" altLang="ko-KR" sz="1400" dirty="0">
              <a:ln>
                <a:solidFill>
                  <a:srgbClr val="4472C4">
                    <a:alpha val="0"/>
                  </a:srgbClr>
                </a:solidFill>
              </a:ln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             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병역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[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운전병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] (2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년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latinLnBrk="0">
              <a:lnSpc>
                <a:spcPct val="130000"/>
              </a:lnSpc>
              <a:defRPr/>
            </a:pP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             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신입생 오리엔테이션 단체 담당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(2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년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latinLnBrk="0">
              <a:lnSpc>
                <a:spcPct val="130000"/>
              </a:lnSpc>
              <a:defRPr/>
            </a:pP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취업활동 루트 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: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일본 현지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해외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싱가포르포럼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), 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한국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글로벌일자리대전</a:t>
            </a:r>
            <a:r>
              <a:rPr lang="en-US" altLang="ko-KR" sz="140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A449865D-6A76-97A1-5FC7-E83EFCD24C75}"/>
              </a:ext>
            </a:extLst>
          </p:cNvPr>
          <p:cNvCxnSpPr>
            <a:cxnSpLocks/>
          </p:cNvCxnSpPr>
          <p:nvPr/>
        </p:nvCxnSpPr>
        <p:spPr>
          <a:xfrm>
            <a:off x="695326" y="2355815"/>
            <a:ext cx="57195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177021C-1E8C-5E3F-8524-5EECD9D372E4}"/>
              </a:ext>
            </a:extLst>
          </p:cNvPr>
          <p:cNvSpPr txBox="1"/>
          <p:nvPr/>
        </p:nvSpPr>
        <p:spPr>
          <a:xfrm>
            <a:off x="697706" y="1160721"/>
            <a:ext cx="446763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3600" spc="-15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나의 일본취업에 대하여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1D0A1-C50B-7297-0D2E-FA7541C3DFBF}"/>
              </a:ext>
            </a:extLst>
          </p:cNvPr>
          <p:cNvSpPr txBox="1"/>
          <p:nvPr/>
        </p:nvSpPr>
        <p:spPr>
          <a:xfrm>
            <a:off x="1395104" y="2630719"/>
            <a:ext cx="900246" cy="39953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spc="-6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이재훈</a:t>
            </a:r>
            <a:endParaRPr lang="en-US" altLang="ko-KR" sz="2400" spc="-6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2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08D84-4714-D6BF-D2E7-FE2478CFB209}"/>
              </a:ext>
            </a:extLst>
          </p:cNvPr>
          <p:cNvSpPr txBox="1"/>
          <p:nvPr/>
        </p:nvSpPr>
        <p:spPr>
          <a:xfrm>
            <a:off x="714979" y="2769675"/>
            <a:ext cx="59695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강사</a:t>
            </a:r>
            <a:r>
              <a:rPr lang="en-US" altLang="ko-KR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2</a:t>
            </a:r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팀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3DB2F37-DEBF-5E78-69C6-3666E3D68C71}"/>
              </a:ext>
            </a:extLst>
          </p:cNvPr>
          <p:cNvSpPr/>
          <p:nvPr/>
        </p:nvSpPr>
        <p:spPr>
          <a:xfrm>
            <a:off x="7296348" y="5605416"/>
            <a:ext cx="4197949" cy="7585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잘 부탁드리겠습니다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FA5485-E622-4145-571E-A088F40EF3A8}"/>
              </a:ext>
            </a:extLst>
          </p:cNvPr>
          <p:cNvSpPr txBox="1"/>
          <p:nvPr/>
        </p:nvSpPr>
        <p:spPr>
          <a:xfrm>
            <a:off x="2378517" y="2804859"/>
            <a:ext cx="163474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글로벌 </a:t>
            </a:r>
            <a:r>
              <a:rPr lang="en-US" altLang="ko-KR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IT </a:t>
            </a:r>
            <a:r>
              <a:rPr lang="ko-KR" altLang="en-US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영업 담당자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25D57E8-D0A8-3C4D-7667-028AA8B0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664" y="1313200"/>
            <a:ext cx="5177709" cy="377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04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사람, 슈트, 양초, 거울이(가) 표시된 사진&#10;&#10;자동 생성된 설명">
            <a:extLst>
              <a:ext uri="{FF2B5EF4-FFF2-40B4-BE49-F238E27FC236}">
                <a16:creationId xmlns:a16="http://schemas.microsoft.com/office/drawing/2014/main" id="{1D0C5415-51B7-666A-D27C-E5E7AF0CA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5" y="0"/>
            <a:ext cx="12188389" cy="6858000"/>
          </a:xfrm>
          <a:custGeom>
            <a:avLst/>
            <a:gdLst>
              <a:gd name="connsiteX0" fmla="*/ 2433473 w 12188389"/>
              <a:gd name="connsiteY0" fmla="*/ 0 h 6858000"/>
              <a:gd name="connsiteX1" fmla="*/ 12188389 w 12188389"/>
              <a:gd name="connsiteY1" fmla="*/ 0 h 6858000"/>
              <a:gd name="connsiteX2" fmla="*/ 12188389 w 12188389"/>
              <a:gd name="connsiteY2" fmla="*/ 4810100 h 6858000"/>
              <a:gd name="connsiteX3" fmla="*/ 9804257 w 12188389"/>
              <a:gd name="connsiteY3" fmla="*/ 6858000 h 6858000"/>
              <a:gd name="connsiteX4" fmla="*/ 0 w 12188389"/>
              <a:gd name="connsiteY4" fmla="*/ 6858000 h 6858000"/>
              <a:gd name="connsiteX5" fmla="*/ 0 w 12188389"/>
              <a:gd name="connsiteY5" fmla="*/ 2090283 h 6858000"/>
              <a:gd name="connsiteX6" fmla="*/ 2433473 w 12188389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389" h="6858000">
                <a:moveTo>
                  <a:pt x="2433473" y="0"/>
                </a:moveTo>
                <a:lnTo>
                  <a:pt x="12188389" y="0"/>
                </a:lnTo>
                <a:lnTo>
                  <a:pt x="12188389" y="4810100"/>
                </a:lnTo>
                <a:lnTo>
                  <a:pt x="9804257" y="6858000"/>
                </a:lnTo>
                <a:lnTo>
                  <a:pt x="0" y="6858000"/>
                </a:lnTo>
                <a:lnTo>
                  <a:pt x="0" y="2090283"/>
                </a:lnTo>
                <a:lnTo>
                  <a:pt x="2433473" y="0"/>
                </a:lnTo>
                <a:close/>
              </a:path>
            </a:pathLst>
          </a:custGeom>
        </p:spPr>
      </p:pic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32C3C5A1-8C4A-AFF7-2683-E1DFA41838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27609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895849 h 6858000"/>
              <a:gd name="connsiteX3" fmla="*/ 9915907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1962151 h 6858000"/>
              <a:gd name="connsiteX6" fmla="*/ 2276093 w 121920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2276093" y="0"/>
                </a:moveTo>
                <a:lnTo>
                  <a:pt x="12192000" y="0"/>
                </a:lnTo>
                <a:lnTo>
                  <a:pt x="12192000" y="4895849"/>
                </a:lnTo>
                <a:lnTo>
                  <a:pt x="9915907" y="6858000"/>
                </a:lnTo>
                <a:lnTo>
                  <a:pt x="0" y="6858000"/>
                </a:lnTo>
                <a:lnTo>
                  <a:pt x="0" y="1962151"/>
                </a:lnTo>
                <a:lnTo>
                  <a:pt x="2276093" y="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559A59C-31D9-BD8A-ACE3-675D230BA559}"/>
              </a:ext>
            </a:extLst>
          </p:cNvPr>
          <p:cNvSpPr/>
          <p:nvPr/>
        </p:nvSpPr>
        <p:spPr>
          <a:xfrm rot="19160302">
            <a:off x="-1328028" y="1086598"/>
            <a:ext cx="4634814" cy="1340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C1074D4-64D5-643B-0EB2-9C0C5F668F68}"/>
              </a:ext>
            </a:extLst>
          </p:cNvPr>
          <p:cNvSpPr/>
          <p:nvPr/>
        </p:nvSpPr>
        <p:spPr>
          <a:xfrm rot="19160302">
            <a:off x="8674130" y="5797572"/>
            <a:ext cx="4634814" cy="1340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4" name="그래픽 33" descr="세계 단색으로 채워진">
            <a:extLst>
              <a:ext uri="{FF2B5EF4-FFF2-40B4-BE49-F238E27FC236}">
                <a16:creationId xmlns:a16="http://schemas.microsoft.com/office/drawing/2014/main" id="{94B07E7D-4432-010B-4EC9-47EF8F5C0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3100" y="1153625"/>
            <a:ext cx="685800" cy="6858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37E84C6-B39D-3CF0-9606-78A80576C93C}"/>
              </a:ext>
            </a:extLst>
          </p:cNvPr>
          <p:cNvSpPr txBox="1"/>
          <p:nvPr/>
        </p:nvSpPr>
        <p:spPr>
          <a:xfrm>
            <a:off x="4690977" y="2160176"/>
            <a:ext cx="2810065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000" spc="-3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강의 목적</a:t>
            </a:r>
            <a:endParaRPr kumimoji="0" lang="en-US" altLang="ko-KR" sz="6000" b="0" i="0" u="none" strike="noStrike" kern="1200" cap="none" spc="-30" normalizeH="0" baseline="0" noProof="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effectLst/>
              <a:uLnTx/>
              <a:uFillTx/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8DA0E808-E6CA-7B46-6EDE-BA0B4F8E00BC}"/>
              </a:ext>
            </a:extLst>
          </p:cNvPr>
          <p:cNvCxnSpPr>
            <a:cxnSpLocks/>
          </p:cNvCxnSpPr>
          <p:nvPr/>
        </p:nvCxnSpPr>
        <p:spPr>
          <a:xfrm>
            <a:off x="3697267" y="3234358"/>
            <a:ext cx="4797467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AB63D14-93BB-AD55-AC9F-8E83400987D6}"/>
              </a:ext>
            </a:extLst>
          </p:cNvPr>
          <p:cNvSpPr txBox="1"/>
          <p:nvPr/>
        </p:nvSpPr>
        <p:spPr>
          <a:xfrm>
            <a:off x="3600947" y="3425516"/>
            <a:ext cx="499014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spc="-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본 강의는</a:t>
            </a:r>
            <a:r>
              <a:rPr lang="en-US" altLang="ko-KR" sz="2400" spc="-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2400" spc="-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다음과 같은 포인트를 배워갑니다</a:t>
            </a:r>
            <a:r>
              <a:rPr lang="en-US" altLang="ko-KR" sz="2400" spc="-1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  <a:endParaRPr kumimoji="0" lang="en-US" altLang="ko-KR" sz="2400" b="0" i="0" u="none" strike="noStrike" kern="1200" cap="none" spc="-100" normalizeH="0" noProof="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effectLst/>
              <a:uLnTx/>
              <a:uFillTx/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EEC5AD-AAD7-01BD-547B-89486E42D88C}"/>
              </a:ext>
            </a:extLst>
          </p:cNvPr>
          <p:cNvSpPr txBox="1"/>
          <p:nvPr/>
        </p:nvSpPr>
        <p:spPr>
          <a:xfrm>
            <a:off x="3606708" y="4546475"/>
            <a:ext cx="4978607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lnSpc>
                <a:spcPct val="110000"/>
              </a:lnSpc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1"/>
                </a:solidFill>
              </a:rPr>
              <a:t>전체 계획을 수립하며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어떻게 취업 활동을 이어 나가야 하는지</a:t>
            </a:r>
            <a:endParaRPr lang="id-ID" altLang="ko-KR" dirty="0">
              <a:solidFill>
                <a:schemeClr val="accent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86727C-F97C-7904-5DF8-AB41AB7D335F}"/>
              </a:ext>
            </a:extLst>
          </p:cNvPr>
          <p:cNvSpPr txBox="1"/>
          <p:nvPr/>
        </p:nvSpPr>
        <p:spPr>
          <a:xfrm>
            <a:off x="4089052" y="4947541"/>
            <a:ext cx="4013920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lnSpc>
                <a:spcPct val="110000"/>
              </a:lnSpc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1"/>
                </a:solidFill>
              </a:rPr>
              <a:t>기업 정보를 얻는 방법과</a:t>
            </a:r>
            <a:r>
              <a:rPr lang="en-US" altLang="ko-KR" dirty="0">
                <a:solidFill>
                  <a:schemeClr val="accent1"/>
                </a:solidFill>
              </a:rPr>
              <a:t>, </a:t>
            </a:r>
            <a:r>
              <a:rPr lang="ko-KR" altLang="en-US" dirty="0">
                <a:solidFill>
                  <a:schemeClr val="accent1"/>
                </a:solidFill>
              </a:rPr>
              <a:t>어떻게 활용해야 하는지</a:t>
            </a:r>
            <a:endParaRPr lang="id-ID" altLang="ko-KR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77180-EDB2-EAB0-D2F4-7C4C73B1D06C}"/>
              </a:ext>
            </a:extLst>
          </p:cNvPr>
          <p:cNvSpPr txBox="1"/>
          <p:nvPr/>
        </p:nvSpPr>
        <p:spPr>
          <a:xfrm>
            <a:off x="3580293" y="5354762"/>
            <a:ext cx="5007781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lnSpc>
                <a:spcPct val="110000"/>
              </a:lnSpc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1"/>
                </a:solidFill>
              </a:rPr>
              <a:t>내가 앞으로 기업분석을 내 취업활동에 어떻게 </a:t>
            </a:r>
            <a:r>
              <a:rPr lang="ko-KR" altLang="en-US" dirty="0" err="1">
                <a:solidFill>
                  <a:schemeClr val="accent1"/>
                </a:solidFill>
              </a:rPr>
              <a:t>활용해야되는지</a:t>
            </a:r>
            <a:endParaRPr lang="id-ID" altLang="ko-K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6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흑백, 사람, 텍스트, 컴퓨터이(가) 표시된 사진&#10;&#10;자동 생성된 설명">
            <a:extLst>
              <a:ext uri="{FF2B5EF4-FFF2-40B4-BE49-F238E27FC236}">
                <a16:creationId xmlns:a16="http://schemas.microsoft.com/office/drawing/2014/main" id="{1959A269-0D35-9AE0-AAFA-5EE93E6A89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15460"/>
            <a:ext cx="12192000" cy="4627080"/>
          </a:xfrm>
          <a:custGeom>
            <a:avLst/>
            <a:gdLst>
              <a:gd name="connsiteX0" fmla="*/ 0 w 12192000"/>
              <a:gd name="connsiteY0" fmla="*/ 0 h 4627080"/>
              <a:gd name="connsiteX1" fmla="*/ 12192000 w 12192000"/>
              <a:gd name="connsiteY1" fmla="*/ 0 h 4627080"/>
              <a:gd name="connsiteX2" fmla="*/ 12192000 w 12192000"/>
              <a:gd name="connsiteY2" fmla="*/ 4627080 h 4627080"/>
              <a:gd name="connsiteX3" fmla="*/ 0 w 12192000"/>
              <a:gd name="connsiteY3" fmla="*/ 4627080 h 462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627080">
                <a:moveTo>
                  <a:pt x="0" y="0"/>
                </a:moveTo>
                <a:lnTo>
                  <a:pt x="12192000" y="0"/>
                </a:lnTo>
                <a:lnTo>
                  <a:pt x="12192000" y="4627080"/>
                </a:lnTo>
                <a:lnTo>
                  <a:pt x="0" y="4627080"/>
                </a:lnTo>
                <a:close/>
              </a:path>
            </a:pathLst>
          </a:cu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E2DFE6B-FC7F-0166-A369-14FEEA3319F1}"/>
              </a:ext>
            </a:extLst>
          </p:cNvPr>
          <p:cNvSpPr/>
          <p:nvPr/>
        </p:nvSpPr>
        <p:spPr>
          <a:xfrm>
            <a:off x="0" y="1115460"/>
            <a:ext cx="12192000" cy="462708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F14E320-FD30-4536-9DD1-24E472DF7711}"/>
              </a:ext>
            </a:extLst>
          </p:cNvPr>
          <p:cNvSpPr/>
          <p:nvPr/>
        </p:nvSpPr>
        <p:spPr>
          <a:xfrm>
            <a:off x="6210301" y="666750"/>
            <a:ext cx="4910667" cy="5524500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간단한 자기소개 </a:t>
            </a:r>
            <a:r>
              <a:rPr lang="en-US" altLang="ko-KR" dirty="0"/>
              <a:t>:</a:t>
            </a:r>
          </a:p>
          <a:p>
            <a:pPr algn="ctr"/>
            <a:r>
              <a:rPr lang="ko-KR" altLang="en-US" dirty="0"/>
              <a:t>이름 </a:t>
            </a:r>
            <a:endParaRPr lang="en-US" altLang="ko-KR" dirty="0"/>
          </a:p>
          <a:p>
            <a:pPr algn="ctr"/>
            <a:r>
              <a:rPr lang="ko-KR" altLang="en-US" dirty="0"/>
              <a:t>대학 </a:t>
            </a:r>
            <a:r>
              <a:rPr lang="en-US" altLang="ko-KR" dirty="0"/>
              <a:t>(</a:t>
            </a:r>
            <a:r>
              <a:rPr lang="ko-KR" altLang="en-US" dirty="0"/>
              <a:t>꺼려 지시면 한국</a:t>
            </a:r>
            <a:r>
              <a:rPr lang="en-US" altLang="ko-KR" dirty="0"/>
              <a:t>, </a:t>
            </a:r>
            <a:r>
              <a:rPr lang="ko-KR" altLang="en-US" dirty="0"/>
              <a:t>아니면 일본인지만</a:t>
            </a:r>
            <a:r>
              <a:rPr lang="en-US" altLang="ko-KR" dirty="0"/>
              <a:t>)</a:t>
            </a:r>
          </a:p>
          <a:p>
            <a:pPr algn="ctr"/>
            <a:r>
              <a:rPr lang="ko-KR" altLang="en-US" dirty="0"/>
              <a:t>지망하는 업계</a:t>
            </a:r>
            <a:endParaRPr lang="en-US" altLang="ko-KR" dirty="0"/>
          </a:p>
          <a:p>
            <a:pPr algn="ctr"/>
            <a:r>
              <a:rPr lang="ko-KR" altLang="en-US" dirty="0"/>
              <a:t>들어가고 싶은 기업 </a:t>
            </a:r>
            <a:r>
              <a:rPr lang="en-US" altLang="ko-KR" dirty="0"/>
              <a:t>1</a:t>
            </a:r>
            <a:r>
              <a:rPr lang="ko-KR" altLang="en-US" dirty="0"/>
              <a:t>순위</a:t>
            </a:r>
            <a:endParaRPr lang="en-US" altLang="ko-KR" dirty="0"/>
          </a:p>
          <a:p>
            <a:pPr algn="ctr"/>
            <a:r>
              <a:rPr lang="ko-KR" altLang="en-US" dirty="0"/>
              <a:t>취미</a:t>
            </a:r>
            <a:endParaRPr lang="en-US" altLang="ko-KR" dirty="0"/>
          </a:p>
          <a:p>
            <a:pPr algn="ctr"/>
            <a:r>
              <a:rPr lang="en-US" altLang="ko-KR" dirty="0"/>
              <a:t>MBTI </a:t>
            </a:r>
            <a:r>
              <a:rPr lang="ko-KR" altLang="en-US" dirty="0"/>
              <a:t>등등</a:t>
            </a:r>
            <a:endParaRPr lang="en-US" altLang="ko-KR" dirty="0"/>
          </a:p>
          <a:p>
            <a:pPr algn="ctr"/>
            <a:endParaRPr lang="en-US" altLang="ko-K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D2A355-87BE-69D5-BE78-EB9881934D86}"/>
              </a:ext>
            </a:extLst>
          </p:cNvPr>
          <p:cNvSpPr txBox="1"/>
          <p:nvPr/>
        </p:nvSpPr>
        <p:spPr>
          <a:xfrm>
            <a:off x="562910" y="2002954"/>
            <a:ext cx="5411334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8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Ice Breaking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89CD5D-3DE6-EA34-5D14-C6F3DD815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663" y="-104823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162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7867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스케줄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5939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2AE6D2-4551-417D-92C6-0BCE1B21AF39}"/>
              </a:ext>
            </a:extLst>
          </p:cNvPr>
          <p:cNvSpPr txBox="1"/>
          <p:nvPr/>
        </p:nvSpPr>
        <p:spPr>
          <a:xfrm>
            <a:off x="949737" y="3313208"/>
            <a:ext cx="2102262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latinLnBrk="0">
              <a:lnSpc>
                <a:spcPct val="130000"/>
              </a:lnSpc>
              <a:defRPr sz="1200" spc="-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학년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학기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일본어 실력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웹테스트 공부 여부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자기 분석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기업 분석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각 박람회 스케줄을 보면서 취업 분석의 계획을 세우는 게 가장 중요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18B8E2-3794-49BE-A3FC-BFB742F3F41A}"/>
              </a:ext>
            </a:extLst>
          </p:cNvPr>
          <p:cNvSpPr txBox="1"/>
          <p:nvPr/>
        </p:nvSpPr>
        <p:spPr>
          <a:xfrm>
            <a:off x="1223844" y="2301708"/>
            <a:ext cx="1660391" cy="37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사전 계획</a:t>
            </a:r>
            <a:r>
              <a:rPr lang="ko-KR" altLang="en-US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세우기</a:t>
            </a:r>
            <a:endParaRPr lang="en-US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E458CBBD-27C4-41FB-8C56-FBE2E8877C1A}"/>
              </a:ext>
            </a:extLst>
          </p:cNvPr>
          <p:cNvCxnSpPr>
            <a:cxnSpLocks/>
          </p:cNvCxnSpPr>
          <p:nvPr/>
        </p:nvCxnSpPr>
        <p:spPr>
          <a:xfrm>
            <a:off x="1223844" y="3095925"/>
            <a:ext cx="622653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>
            <a:extLst>
              <a:ext uri="{FF2B5EF4-FFF2-40B4-BE49-F238E27FC236}">
                <a16:creationId xmlns:a16="http://schemas.microsoft.com/office/drawing/2014/main" id="{FA9C14CB-32FA-4397-B564-253672AFDE1C}"/>
              </a:ext>
            </a:extLst>
          </p:cNvPr>
          <p:cNvGrpSpPr/>
          <p:nvPr/>
        </p:nvGrpSpPr>
        <p:grpSpPr>
          <a:xfrm>
            <a:off x="3833611" y="5078026"/>
            <a:ext cx="2412458" cy="1428050"/>
            <a:chOff x="3833611" y="5078026"/>
            <a:chExt cx="2412458" cy="142805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71F957C-4DA3-4EA7-B670-E8C507B3654E}"/>
                </a:ext>
              </a:extLst>
            </p:cNvPr>
            <p:cNvSpPr txBox="1"/>
            <p:nvPr/>
          </p:nvSpPr>
          <p:spPr>
            <a:xfrm>
              <a:off x="3833611" y="5476692"/>
              <a:ext cx="2412458" cy="1029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대표적인 유학생 커리어 포럼이며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외국 인재를 뽑고 싶어하는 기업들이 대거 포진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특히 </a:t>
              </a:r>
              <a:r>
                <a:rPr lang="ko-KR" altLang="en-US" sz="1200" spc="-50" dirty="0" err="1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외자계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기업들이 많이 있으며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한번에 둘러볼 수 있는 강점</a:t>
              </a:r>
              <a:endParaRPr lang="id-ID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B9157F-B9D4-4AE7-9D73-84A735FB14DD}"/>
                </a:ext>
              </a:extLst>
            </p:cNvPr>
            <p:cNvSpPr txBox="1"/>
            <p:nvPr/>
          </p:nvSpPr>
          <p:spPr>
            <a:xfrm>
              <a:off x="3833611" y="5078026"/>
              <a:ext cx="588944" cy="344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r>
                <a:rPr lang="en-US" altLang="ko-KR" dirty="0">
                  <a:solidFill>
                    <a:schemeClr val="accent2"/>
                  </a:solidFill>
                </a:rPr>
                <a:t>CFN</a:t>
              </a:r>
              <a:endParaRPr lang="id-ID" altLang="ko-KR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030E09C-6C8A-4216-BC68-67B5EBFC58D0}"/>
              </a:ext>
            </a:extLst>
          </p:cNvPr>
          <p:cNvGrpSpPr/>
          <p:nvPr/>
        </p:nvGrpSpPr>
        <p:grpSpPr>
          <a:xfrm>
            <a:off x="6531145" y="5078026"/>
            <a:ext cx="2412458" cy="1187985"/>
            <a:chOff x="6575225" y="5078026"/>
            <a:chExt cx="2412458" cy="11879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8AEB20E-BB81-4E3A-B34D-8748ABF9A5DF}"/>
                </a:ext>
              </a:extLst>
            </p:cNvPr>
            <p:cNvSpPr txBox="1"/>
            <p:nvPr/>
          </p:nvSpPr>
          <p:spPr>
            <a:xfrm>
              <a:off x="6575225" y="5476692"/>
              <a:ext cx="2412458" cy="789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한국 학생들을 위한 선고 전형이며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경쟁자가 한국인인 점을 감안하면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,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서류 전형 합격률 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UP! </a:t>
              </a:r>
              <a:endParaRPr lang="id-ID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E29BF-C2CF-4D7F-9B95-8260386A4875}"/>
                </a:ext>
              </a:extLst>
            </p:cNvPr>
            <p:cNvSpPr txBox="1"/>
            <p:nvPr/>
          </p:nvSpPr>
          <p:spPr>
            <a:xfrm>
              <a:off x="6575225" y="5078026"/>
              <a:ext cx="1587614" cy="344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r>
                <a:rPr lang="ko-KR" altLang="en-US" dirty="0">
                  <a:solidFill>
                    <a:schemeClr val="accent2"/>
                  </a:solidFill>
                </a:rPr>
                <a:t>글로벌일자리대전</a:t>
              </a:r>
              <a:endParaRPr lang="id-ID" altLang="ko-KR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8E1B532-021F-4283-A19B-64CD06BE37FC}"/>
              </a:ext>
            </a:extLst>
          </p:cNvPr>
          <p:cNvGrpSpPr/>
          <p:nvPr/>
        </p:nvGrpSpPr>
        <p:grpSpPr>
          <a:xfrm>
            <a:off x="9228680" y="5078026"/>
            <a:ext cx="2412458" cy="1428050"/>
            <a:chOff x="9228680" y="5078026"/>
            <a:chExt cx="2412458" cy="142805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A2DB133-C9A9-44C9-A23E-F642890D79C2}"/>
                </a:ext>
              </a:extLst>
            </p:cNvPr>
            <p:cNvSpPr txBox="1"/>
            <p:nvPr/>
          </p:nvSpPr>
          <p:spPr>
            <a:xfrm>
              <a:off x="9228680" y="5476692"/>
              <a:ext cx="2412458" cy="1029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마찬가지로 외국인 유학생들을 위한 국제 취업 활동 박람회 중 하나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 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마찬가지로 일본계 브랜드 기업이 많이 오는 경향이 있음</a:t>
              </a:r>
              <a:r>
                <a:rPr lang="en-US" altLang="ko-KR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 </a:t>
              </a:r>
              <a:endParaRPr lang="id-ID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26788C1-1B0B-43AA-99FA-84CFBD06807D}"/>
                </a:ext>
              </a:extLst>
            </p:cNvPr>
            <p:cNvSpPr txBox="1"/>
            <p:nvPr/>
          </p:nvSpPr>
          <p:spPr>
            <a:xfrm>
              <a:off x="9228680" y="5078026"/>
              <a:ext cx="1456168" cy="344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r>
                <a:rPr lang="ko-KR" altLang="en-US" dirty="0" err="1">
                  <a:solidFill>
                    <a:schemeClr val="accent2"/>
                  </a:solidFill>
                </a:rPr>
                <a:t>마이나비</a:t>
              </a:r>
              <a:r>
                <a:rPr lang="ko-KR" altLang="en-US" dirty="0">
                  <a:solidFill>
                    <a:schemeClr val="accent2"/>
                  </a:solidFill>
                </a:rPr>
                <a:t> </a:t>
              </a:r>
              <a:r>
                <a:rPr lang="ko-KR" altLang="en-US" dirty="0" err="1">
                  <a:solidFill>
                    <a:schemeClr val="accent2"/>
                  </a:solidFill>
                </a:rPr>
                <a:t>국제파</a:t>
              </a:r>
              <a:endParaRPr lang="id-ID" altLang="ko-KR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98A717C-40FA-A798-8219-39BD868E5907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A63C5EB-BFB8-1945-50BF-6BF51477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06" y="2067701"/>
            <a:ext cx="8813994" cy="246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D9827B-D633-AA65-D0BC-B2C4FE6EC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848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60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F4A5DCBC-B26C-19A2-B25C-746BBEF8A1FD}"/>
              </a:ext>
            </a:extLst>
          </p:cNvPr>
          <p:cNvSpPr/>
          <p:nvPr/>
        </p:nvSpPr>
        <p:spPr>
          <a:xfrm rot="5400000">
            <a:off x="1124303" y="4091171"/>
            <a:ext cx="1102936" cy="1894216"/>
          </a:xfrm>
          <a:custGeom>
            <a:avLst/>
            <a:gdLst>
              <a:gd name="connsiteX0" fmla="*/ 0 w 1102936"/>
              <a:gd name="connsiteY0" fmla="*/ 1968160 h 1968160"/>
              <a:gd name="connsiteX1" fmla="*/ 0 w 1102936"/>
              <a:gd name="connsiteY1" fmla="*/ 1713636 h 1968160"/>
              <a:gd name="connsiteX2" fmla="*/ 0 w 1102936"/>
              <a:gd name="connsiteY2" fmla="*/ 0 h 1968160"/>
              <a:gd name="connsiteX3" fmla="*/ 254524 w 1102936"/>
              <a:gd name="connsiteY3" fmla="*/ 0 h 1968160"/>
              <a:gd name="connsiteX4" fmla="*/ 254524 w 1102936"/>
              <a:gd name="connsiteY4" fmla="*/ 1713636 h 1968160"/>
              <a:gd name="connsiteX5" fmla="*/ 1102936 w 1102936"/>
              <a:gd name="connsiteY5" fmla="*/ 1713636 h 1968160"/>
              <a:gd name="connsiteX6" fmla="*/ 1102936 w 1102936"/>
              <a:gd name="connsiteY6" fmla="*/ 1968160 h 19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2936" h="1968160">
                <a:moveTo>
                  <a:pt x="0" y="1968160"/>
                </a:moveTo>
                <a:lnTo>
                  <a:pt x="0" y="1713636"/>
                </a:lnTo>
                <a:lnTo>
                  <a:pt x="0" y="0"/>
                </a:lnTo>
                <a:lnTo>
                  <a:pt x="254524" y="0"/>
                </a:lnTo>
                <a:lnTo>
                  <a:pt x="254524" y="1713636"/>
                </a:lnTo>
                <a:lnTo>
                  <a:pt x="1102936" y="1713636"/>
                </a:lnTo>
                <a:lnTo>
                  <a:pt x="1102936" y="1968160"/>
                </a:lnTo>
                <a:close/>
              </a:path>
            </a:pathLst>
          </a:custGeom>
          <a:solidFill>
            <a:schemeClr val="accent3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D8284E7-70B2-4ED3-9873-C29DF45F1024}"/>
              </a:ext>
            </a:extLst>
          </p:cNvPr>
          <p:cNvSpPr/>
          <p:nvPr/>
        </p:nvSpPr>
        <p:spPr>
          <a:xfrm>
            <a:off x="1145683" y="5159019"/>
            <a:ext cx="1507676" cy="706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한국의 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‘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자소서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’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와 동일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기업채용사이트에서 기입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하거나 직접제출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우편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47025-28DA-225A-8C9C-2A8BC7C7D7C6}"/>
              </a:ext>
            </a:extLst>
          </p:cNvPr>
          <p:cNvSpPr txBox="1"/>
          <p:nvPr/>
        </p:nvSpPr>
        <p:spPr>
          <a:xfrm>
            <a:off x="1145683" y="4885621"/>
            <a:ext cx="107625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01. </a:t>
            </a:r>
            <a:r>
              <a:rPr kumimoji="0" lang="ko-KR" altLang="en-US" sz="1400" b="0" i="0" u="none" strike="noStrike" kern="1200" cap="none" spc="-80" normalizeH="0" baseline="0" noProof="0" dirty="0" err="1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엔트리시트</a:t>
            </a:r>
            <a:endParaRPr kumimoji="0" lang="ko-KR" altLang="en-US" sz="1400" b="0" i="0" u="none" strike="noStrike" kern="1200" cap="none" spc="-80" normalizeH="0" baseline="0" noProof="0" dirty="0">
              <a:ln>
                <a:solidFill>
                  <a:srgbClr val="DCF5DF">
                    <a:shade val="50000"/>
                    <a:alpha val="0"/>
                  </a:srgbClr>
                </a:solidFill>
              </a:ln>
              <a:solidFill>
                <a:srgbClr val="262626"/>
              </a:solidFill>
              <a:effectLst/>
              <a:uLnTx/>
              <a:uFillTx/>
              <a:latin typeface="G마켓 산스 TTF Medium" panose="02000000000000000000" pitchFamily="2" charset="-127"/>
              <a:ea typeface="G마켓 산스 TTF Medium" panose="02000000000000000000" pitchFamily="2" charset="-127"/>
              <a:cs typeface="+mn-cs"/>
            </a:endParaRP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28779183-3D08-949B-B91D-919BC0DD518B}"/>
              </a:ext>
            </a:extLst>
          </p:cNvPr>
          <p:cNvSpPr/>
          <p:nvPr/>
        </p:nvSpPr>
        <p:spPr>
          <a:xfrm rot="5400000">
            <a:off x="3341481" y="3837171"/>
            <a:ext cx="1102936" cy="1894216"/>
          </a:xfrm>
          <a:custGeom>
            <a:avLst/>
            <a:gdLst>
              <a:gd name="connsiteX0" fmla="*/ 0 w 1102936"/>
              <a:gd name="connsiteY0" fmla="*/ 1968160 h 1968160"/>
              <a:gd name="connsiteX1" fmla="*/ 0 w 1102936"/>
              <a:gd name="connsiteY1" fmla="*/ 1713636 h 1968160"/>
              <a:gd name="connsiteX2" fmla="*/ 0 w 1102936"/>
              <a:gd name="connsiteY2" fmla="*/ 0 h 1968160"/>
              <a:gd name="connsiteX3" fmla="*/ 254524 w 1102936"/>
              <a:gd name="connsiteY3" fmla="*/ 0 h 1968160"/>
              <a:gd name="connsiteX4" fmla="*/ 254524 w 1102936"/>
              <a:gd name="connsiteY4" fmla="*/ 1713636 h 1968160"/>
              <a:gd name="connsiteX5" fmla="*/ 1102936 w 1102936"/>
              <a:gd name="connsiteY5" fmla="*/ 1713636 h 1968160"/>
              <a:gd name="connsiteX6" fmla="*/ 1102936 w 1102936"/>
              <a:gd name="connsiteY6" fmla="*/ 1968160 h 19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2936" h="1968160">
                <a:moveTo>
                  <a:pt x="0" y="1968160"/>
                </a:moveTo>
                <a:lnTo>
                  <a:pt x="0" y="1713636"/>
                </a:lnTo>
                <a:lnTo>
                  <a:pt x="0" y="0"/>
                </a:lnTo>
                <a:lnTo>
                  <a:pt x="254524" y="0"/>
                </a:lnTo>
                <a:lnTo>
                  <a:pt x="254524" y="1713636"/>
                </a:lnTo>
                <a:lnTo>
                  <a:pt x="1102936" y="1713636"/>
                </a:lnTo>
                <a:lnTo>
                  <a:pt x="1102936" y="1968160"/>
                </a:lnTo>
                <a:close/>
              </a:path>
            </a:pathLst>
          </a:custGeom>
          <a:solidFill>
            <a:schemeClr val="accent3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F2EF114E-93B9-5D82-A324-87D536A4A3A8}"/>
              </a:ext>
            </a:extLst>
          </p:cNvPr>
          <p:cNvSpPr/>
          <p:nvPr/>
        </p:nvSpPr>
        <p:spPr>
          <a:xfrm>
            <a:off x="3362862" y="4905021"/>
            <a:ext cx="1507676" cy="706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한국의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‘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적성검사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’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와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비슷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온라인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200" dirty="0" err="1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타마테바코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/SPI) 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와 대면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테스트센터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015405-806D-6ABC-7B0B-8B17ADFED93A}"/>
              </a:ext>
            </a:extLst>
          </p:cNvPr>
          <p:cNvSpPr txBox="1"/>
          <p:nvPr/>
        </p:nvSpPr>
        <p:spPr>
          <a:xfrm>
            <a:off x="3362864" y="46316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02. SPI &amp; </a:t>
            </a:r>
            <a:r>
              <a:rPr kumimoji="0" lang="ko-KR" altLang="en-US" sz="1400" b="0" i="0" u="none" strike="noStrike" kern="1200" cap="none" spc="-80" normalizeH="0" baseline="0" noProof="0" dirty="0" err="1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타마테바코</a:t>
            </a:r>
            <a:endParaRPr kumimoji="0" lang="ko-KR" altLang="en-US" sz="1400" b="0" i="0" u="none" strike="noStrike" kern="1200" cap="none" spc="-80" normalizeH="0" baseline="0" noProof="0" dirty="0">
              <a:ln>
                <a:solidFill>
                  <a:srgbClr val="DCF5DF">
                    <a:shade val="50000"/>
                    <a:alpha val="0"/>
                  </a:srgbClr>
                </a:solidFill>
              </a:ln>
              <a:solidFill>
                <a:srgbClr val="262626"/>
              </a:solidFill>
              <a:effectLst/>
              <a:uLnTx/>
              <a:uFillTx/>
              <a:latin typeface="G마켓 산스 TTF Medium" panose="02000000000000000000" pitchFamily="2" charset="-127"/>
              <a:ea typeface="G마켓 산스 TTF Medium" panose="02000000000000000000" pitchFamily="2" charset="-127"/>
              <a:cs typeface="+mn-cs"/>
            </a:endParaRPr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F44853D2-BE97-D3F2-3B8A-82391DCDB30B}"/>
              </a:ext>
            </a:extLst>
          </p:cNvPr>
          <p:cNvSpPr/>
          <p:nvPr/>
        </p:nvSpPr>
        <p:spPr>
          <a:xfrm rot="5400000">
            <a:off x="5558660" y="3557771"/>
            <a:ext cx="1102936" cy="1894216"/>
          </a:xfrm>
          <a:custGeom>
            <a:avLst/>
            <a:gdLst>
              <a:gd name="connsiteX0" fmla="*/ 0 w 1102936"/>
              <a:gd name="connsiteY0" fmla="*/ 1968160 h 1968160"/>
              <a:gd name="connsiteX1" fmla="*/ 0 w 1102936"/>
              <a:gd name="connsiteY1" fmla="*/ 1713636 h 1968160"/>
              <a:gd name="connsiteX2" fmla="*/ 0 w 1102936"/>
              <a:gd name="connsiteY2" fmla="*/ 0 h 1968160"/>
              <a:gd name="connsiteX3" fmla="*/ 254524 w 1102936"/>
              <a:gd name="connsiteY3" fmla="*/ 0 h 1968160"/>
              <a:gd name="connsiteX4" fmla="*/ 254524 w 1102936"/>
              <a:gd name="connsiteY4" fmla="*/ 1713636 h 1968160"/>
              <a:gd name="connsiteX5" fmla="*/ 1102936 w 1102936"/>
              <a:gd name="connsiteY5" fmla="*/ 1713636 h 1968160"/>
              <a:gd name="connsiteX6" fmla="*/ 1102936 w 1102936"/>
              <a:gd name="connsiteY6" fmla="*/ 1968160 h 19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2936" h="1968160">
                <a:moveTo>
                  <a:pt x="0" y="1968160"/>
                </a:moveTo>
                <a:lnTo>
                  <a:pt x="0" y="1713636"/>
                </a:lnTo>
                <a:lnTo>
                  <a:pt x="0" y="0"/>
                </a:lnTo>
                <a:lnTo>
                  <a:pt x="254524" y="0"/>
                </a:lnTo>
                <a:lnTo>
                  <a:pt x="254524" y="1713636"/>
                </a:lnTo>
                <a:lnTo>
                  <a:pt x="1102936" y="1713636"/>
                </a:lnTo>
                <a:lnTo>
                  <a:pt x="1102936" y="1968160"/>
                </a:lnTo>
                <a:close/>
              </a:path>
            </a:pathLst>
          </a:cu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194DEC29-4717-C5F8-50CF-E72EB5C15248}"/>
              </a:ext>
            </a:extLst>
          </p:cNvPr>
          <p:cNvSpPr/>
          <p:nvPr/>
        </p:nvSpPr>
        <p:spPr>
          <a:xfrm>
            <a:off x="5580041" y="4625621"/>
            <a:ext cx="1507676" cy="118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기업에 따라 상이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캐주얼면담은 사원과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학생이 만나서 커피를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마시면서 간단한 이야기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및 면접을 행하는 것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C6F79C-CFD6-4A03-A52E-25F6688E2F87}"/>
              </a:ext>
            </a:extLst>
          </p:cNvPr>
          <p:cNvSpPr txBox="1"/>
          <p:nvPr/>
        </p:nvSpPr>
        <p:spPr>
          <a:xfrm>
            <a:off x="5580043" y="4352221"/>
            <a:ext cx="95026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03. </a:t>
            </a:r>
            <a:r>
              <a:rPr lang="ko-KR" altLang="en-US" sz="1400" spc="-8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latin typeface="G마켓 산스 TTF Medium" panose="02000000000000000000" pitchFamily="2" charset="-127"/>
                <a:ea typeface="G마켓 산스 TTF Medium" panose="02000000000000000000" pitchFamily="2" charset="-127"/>
              </a:rPr>
              <a:t>채용면담</a:t>
            </a:r>
            <a:endParaRPr kumimoji="0" lang="ko-KR" altLang="en-US" sz="1400" b="0" i="0" u="none" strike="noStrike" kern="1200" cap="none" spc="-80" normalizeH="0" baseline="0" noProof="0" dirty="0">
              <a:ln>
                <a:solidFill>
                  <a:srgbClr val="DCF5DF">
                    <a:shade val="50000"/>
                    <a:alpha val="0"/>
                  </a:srgbClr>
                </a:solidFill>
              </a:ln>
              <a:solidFill>
                <a:srgbClr val="262626"/>
              </a:solidFill>
              <a:effectLst/>
              <a:uLnTx/>
              <a:uFillTx/>
              <a:latin typeface="G마켓 산스 TTF Medium" panose="02000000000000000000" pitchFamily="2" charset="-127"/>
              <a:ea typeface="G마켓 산스 TTF Medium" panose="02000000000000000000" pitchFamily="2" charset="-127"/>
              <a:cs typeface="+mn-cs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9CA9A46D-F6F3-A8A2-DD0D-ACC6306A7245}"/>
              </a:ext>
            </a:extLst>
          </p:cNvPr>
          <p:cNvSpPr/>
          <p:nvPr/>
        </p:nvSpPr>
        <p:spPr>
          <a:xfrm rot="5400000">
            <a:off x="7775839" y="3252971"/>
            <a:ext cx="1102936" cy="1894216"/>
          </a:xfrm>
          <a:custGeom>
            <a:avLst/>
            <a:gdLst>
              <a:gd name="connsiteX0" fmla="*/ 0 w 1102936"/>
              <a:gd name="connsiteY0" fmla="*/ 1968160 h 1968160"/>
              <a:gd name="connsiteX1" fmla="*/ 0 w 1102936"/>
              <a:gd name="connsiteY1" fmla="*/ 1713636 h 1968160"/>
              <a:gd name="connsiteX2" fmla="*/ 0 w 1102936"/>
              <a:gd name="connsiteY2" fmla="*/ 0 h 1968160"/>
              <a:gd name="connsiteX3" fmla="*/ 254524 w 1102936"/>
              <a:gd name="connsiteY3" fmla="*/ 0 h 1968160"/>
              <a:gd name="connsiteX4" fmla="*/ 254524 w 1102936"/>
              <a:gd name="connsiteY4" fmla="*/ 1713636 h 1968160"/>
              <a:gd name="connsiteX5" fmla="*/ 1102936 w 1102936"/>
              <a:gd name="connsiteY5" fmla="*/ 1713636 h 1968160"/>
              <a:gd name="connsiteX6" fmla="*/ 1102936 w 1102936"/>
              <a:gd name="connsiteY6" fmla="*/ 1968160 h 19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2936" h="1968160">
                <a:moveTo>
                  <a:pt x="0" y="1968160"/>
                </a:moveTo>
                <a:lnTo>
                  <a:pt x="0" y="1713636"/>
                </a:lnTo>
                <a:lnTo>
                  <a:pt x="0" y="0"/>
                </a:lnTo>
                <a:lnTo>
                  <a:pt x="254524" y="0"/>
                </a:lnTo>
                <a:lnTo>
                  <a:pt x="254524" y="1713636"/>
                </a:lnTo>
                <a:lnTo>
                  <a:pt x="1102936" y="1713636"/>
                </a:lnTo>
                <a:lnTo>
                  <a:pt x="1102936" y="1968160"/>
                </a:lnTo>
                <a:close/>
              </a:path>
            </a:pathLst>
          </a:custGeom>
          <a:solidFill>
            <a:schemeClr val="accent3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CA794A90-DD94-EBF5-6455-C20F221AC222}"/>
              </a:ext>
            </a:extLst>
          </p:cNvPr>
          <p:cNvSpPr/>
          <p:nvPr/>
        </p:nvSpPr>
        <p:spPr>
          <a:xfrm>
            <a:off x="7797219" y="4320821"/>
            <a:ext cx="1507676" cy="706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기본 인사부 및 담당자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면접을 실시</a:t>
            </a: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. </a:t>
            </a:r>
            <a:r>
              <a:rPr lang="ko-KR" altLang="en-US" sz="1200" dirty="0" err="1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커뮤력부터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지망도까지 폭 넓은 질문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463F47-CF63-3C51-E00B-DB2203FF71C9}"/>
              </a:ext>
            </a:extLst>
          </p:cNvPr>
          <p:cNvSpPr txBox="1"/>
          <p:nvPr/>
        </p:nvSpPr>
        <p:spPr>
          <a:xfrm>
            <a:off x="7797221" y="4047421"/>
            <a:ext cx="108138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04. 1-2</a:t>
            </a:r>
            <a:r>
              <a:rPr kumimoji="0" lang="ko-KR" altLang="en-US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차 면접</a:t>
            </a:r>
          </a:p>
        </p:txBody>
      </p: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874B5D04-9064-A8C9-BC49-6B9C0DEDE1EA}"/>
              </a:ext>
            </a:extLst>
          </p:cNvPr>
          <p:cNvSpPr/>
          <p:nvPr/>
        </p:nvSpPr>
        <p:spPr>
          <a:xfrm rot="5400000">
            <a:off x="9993019" y="2833871"/>
            <a:ext cx="1102936" cy="1894216"/>
          </a:xfrm>
          <a:custGeom>
            <a:avLst/>
            <a:gdLst>
              <a:gd name="connsiteX0" fmla="*/ 0 w 1102936"/>
              <a:gd name="connsiteY0" fmla="*/ 1968160 h 1968160"/>
              <a:gd name="connsiteX1" fmla="*/ 0 w 1102936"/>
              <a:gd name="connsiteY1" fmla="*/ 1713636 h 1968160"/>
              <a:gd name="connsiteX2" fmla="*/ 0 w 1102936"/>
              <a:gd name="connsiteY2" fmla="*/ 0 h 1968160"/>
              <a:gd name="connsiteX3" fmla="*/ 254524 w 1102936"/>
              <a:gd name="connsiteY3" fmla="*/ 0 h 1968160"/>
              <a:gd name="connsiteX4" fmla="*/ 254524 w 1102936"/>
              <a:gd name="connsiteY4" fmla="*/ 1713636 h 1968160"/>
              <a:gd name="connsiteX5" fmla="*/ 1102936 w 1102936"/>
              <a:gd name="connsiteY5" fmla="*/ 1713636 h 1968160"/>
              <a:gd name="connsiteX6" fmla="*/ 1102936 w 1102936"/>
              <a:gd name="connsiteY6" fmla="*/ 1968160 h 19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2936" h="1968160">
                <a:moveTo>
                  <a:pt x="0" y="1968160"/>
                </a:moveTo>
                <a:lnTo>
                  <a:pt x="0" y="1713636"/>
                </a:lnTo>
                <a:lnTo>
                  <a:pt x="0" y="0"/>
                </a:lnTo>
                <a:lnTo>
                  <a:pt x="254524" y="0"/>
                </a:lnTo>
                <a:lnTo>
                  <a:pt x="254524" y="1713636"/>
                </a:lnTo>
                <a:lnTo>
                  <a:pt x="1102936" y="1713636"/>
                </a:lnTo>
                <a:lnTo>
                  <a:pt x="1102936" y="19681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798A9EA1-DE01-4690-7D39-F5B1CEF41580}"/>
              </a:ext>
            </a:extLst>
          </p:cNvPr>
          <p:cNvSpPr/>
          <p:nvPr/>
        </p:nvSpPr>
        <p:spPr>
          <a:xfrm>
            <a:off x="10014399" y="3901721"/>
            <a:ext cx="1507676" cy="706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최종면접은 부장급 이상</a:t>
            </a:r>
            <a:endParaRPr lang="en-US" altLang="ko-KR" sz="1200" dirty="0">
              <a:ln>
                <a:solidFill>
                  <a:srgbClr val="4472C4">
                    <a:alpha val="0"/>
                  </a:srgbClr>
                </a:solidFill>
              </a:ln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err="1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포텐셜은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solidFill>
                    <a:srgbClr val="4472C4">
                      <a:alpha val="0"/>
                    </a:srgbClr>
                  </a:solidFill>
                </a:ln>
                <a:effectLst/>
                <a:uLnTx/>
                <a:uFillTx/>
                <a:ea typeface="Pretendard" panose="02000503000000020004" pitchFamily="2" charset="-127"/>
                <a:cs typeface="Pretendard" panose="02000503000000020004" pitchFamily="2" charset="-127"/>
              </a:rPr>
              <a:t> 거의 검증되어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FIT</a:t>
            </a:r>
            <a:r>
              <a:rPr lang="ko-KR" altLang="en-US" sz="1200" dirty="0">
                <a:ln>
                  <a:solidFill>
                    <a:srgbClr val="4472C4">
                      <a:alpha val="0"/>
                    </a:srgbClr>
                  </a:solidFill>
                </a:ln>
                <a:ea typeface="Pretendard" panose="02000503000000020004" pitchFamily="2" charset="-127"/>
                <a:cs typeface="Pretendard" panose="02000503000000020004" pitchFamily="2" charset="-127"/>
              </a:rPr>
              <a:t>에 집중하는 경향</a:t>
            </a:r>
            <a:endParaRPr kumimoji="0" lang="en-US" altLang="ko-KR" sz="1200" b="0" i="0" u="none" strike="noStrike" kern="1200" cap="none" spc="0" normalizeH="0" baseline="0" noProof="0" dirty="0">
              <a:ln>
                <a:solidFill>
                  <a:srgbClr val="4472C4">
                    <a:alpha val="0"/>
                  </a:srgbClr>
                </a:solidFill>
              </a:ln>
              <a:effectLst/>
              <a:uLnTx/>
              <a:uFillTx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3C170F0-50B6-45A6-B225-7888AF178752}"/>
              </a:ext>
            </a:extLst>
          </p:cNvPr>
          <p:cNvSpPr txBox="1"/>
          <p:nvPr/>
        </p:nvSpPr>
        <p:spPr>
          <a:xfrm>
            <a:off x="10014401" y="3628321"/>
            <a:ext cx="95026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05. </a:t>
            </a:r>
            <a:r>
              <a:rPr kumimoji="0" lang="ko-KR" altLang="en-US" sz="1400" b="0" i="0" u="none" strike="noStrike" kern="1200" cap="none" spc="-80" normalizeH="0" baseline="0" noProof="0" dirty="0">
                <a:ln>
                  <a:solidFill>
                    <a:srgbClr val="DCF5DF">
                      <a:shade val="50000"/>
                      <a:alpha val="0"/>
                    </a:srgbClr>
                  </a:solidFill>
                </a:ln>
                <a:solidFill>
                  <a:srgbClr val="262626"/>
                </a:solidFill>
                <a:effectLst/>
                <a:uLnTx/>
                <a:uFillTx/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+mn-cs"/>
              </a:rPr>
              <a:t>최종면접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E26BC-356B-A7D4-12F0-FE2B6B7CFBB9}"/>
              </a:ext>
            </a:extLst>
          </p:cNvPr>
          <p:cNvGrpSpPr/>
          <p:nvPr/>
        </p:nvGrpSpPr>
        <p:grpSpPr>
          <a:xfrm>
            <a:off x="6744355" y="1798718"/>
            <a:ext cx="1052864" cy="2110439"/>
            <a:chOff x="4474223" y="2127244"/>
            <a:chExt cx="1052864" cy="2110439"/>
          </a:xfrm>
        </p:grpSpPr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B7AB4231-C10A-930C-5BB9-BD25F9E420A3}"/>
                </a:ext>
              </a:extLst>
            </p:cNvPr>
            <p:cNvSpPr/>
            <p:nvPr/>
          </p:nvSpPr>
          <p:spPr>
            <a:xfrm>
              <a:off x="5262749" y="3783674"/>
              <a:ext cx="232575" cy="176348"/>
            </a:xfrm>
            <a:custGeom>
              <a:avLst/>
              <a:gdLst>
                <a:gd name="connsiteX0" fmla="*/ 1839 w 232575"/>
                <a:gd name="connsiteY0" fmla="*/ 0 h 176348"/>
                <a:gd name="connsiteX1" fmla="*/ 0 w 232575"/>
                <a:gd name="connsiteY1" fmla="*/ 129686 h 176348"/>
                <a:gd name="connsiteX2" fmla="*/ 102522 w 232575"/>
                <a:gd name="connsiteY2" fmla="*/ 176348 h 176348"/>
                <a:gd name="connsiteX3" fmla="*/ 232576 w 232575"/>
                <a:gd name="connsiteY3" fmla="*/ 169848 h 176348"/>
                <a:gd name="connsiteX4" fmla="*/ 154948 w 232575"/>
                <a:gd name="connsiteY4" fmla="*/ 128582 h 176348"/>
                <a:gd name="connsiteX5" fmla="*/ 86273 w 232575"/>
                <a:gd name="connsiteY5" fmla="*/ 75175 h 176348"/>
                <a:gd name="connsiteX6" fmla="*/ 73581 w 232575"/>
                <a:gd name="connsiteY6" fmla="*/ 32743 h 176348"/>
                <a:gd name="connsiteX7" fmla="*/ 1839 w 232575"/>
                <a:gd name="connsiteY7" fmla="*/ 123 h 17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575" h="176348">
                  <a:moveTo>
                    <a:pt x="1839" y="0"/>
                  </a:moveTo>
                  <a:lnTo>
                    <a:pt x="0" y="129686"/>
                  </a:lnTo>
                  <a:lnTo>
                    <a:pt x="102522" y="176348"/>
                  </a:lnTo>
                  <a:lnTo>
                    <a:pt x="232576" y="169848"/>
                  </a:lnTo>
                  <a:cubicBezTo>
                    <a:pt x="232576" y="169848"/>
                    <a:pt x="213016" y="139619"/>
                    <a:pt x="154948" y="128582"/>
                  </a:cubicBezTo>
                  <a:cubicBezTo>
                    <a:pt x="96881" y="117484"/>
                    <a:pt x="86273" y="75175"/>
                    <a:pt x="86273" y="75175"/>
                  </a:cubicBezTo>
                  <a:lnTo>
                    <a:pt x="73581" y="32743"/>
                  </a:lnTo>
                  <a:lnTo>
                    <a:pt x="1839" y="123"/>
                  </a:lnTo>
                  <a:close/>
                </a:path>
              </a:pathLst>
            </a:custGeom>
            <a:solidFill>
              <a:srgbClr val="7C9AA9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840A6D76-F37E-9BBE-0BFD-79D943FFD649}"/>
                </a:ext>
              </a:extLst>
            </p:cNvPr>
            <p:cNvSpPr/>
            <p:nvPr/>
          </p:nvSpPr>
          <p:spPr>
            <a:xfrm>
              <a:off x="4565328" y="4035766"/>
              <a:ext cx="210317" cy="201917"/>
            </a:xfrm>
            <a:custGeom>
              <a:avLst/>
              <a:gdLst>
                <a:gd name="connsiteX0" fmla="*/ 0 w 210317"/>
                <a:gd name="connsiteY0" fmla="*/ 99886 h 201917"/>
                <a:gd name="connsiteX1" fmla="*/ 2085 w 210317"/>
                <a:gd name="connsiteY1" fmla="*/ 200262 h 201917"/>
                <a:gd name="connsiteX2" fmla="*/ 210318 w 210317"/>
                <a:gd name="connsiteY2" fmla="*/ 201918 h 201917"/>
                <a:gd name="connsiteX3" fmla="*/ 125332 w 210317"/>
                <a:gd name="connsiteY3" fmla="*/ 139374 h 201917"/>
                <a:gd name="connsiteX4" fmla="*/ 98291 w 210317"/>
                <a:gd name="connsiteY4" fmla="*/ 0 h 201917"/>
                <a:gd name="connsiteX5" fmla="*/ 0 w 210317"/>
                <a:gd name="connsiteY5" fmla="*/ 99947 h 2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317" h="201917">
                  <a:moveTo>
                    <a:pt x="0" y="99886"/>
                  </a:moveTo>
                  <a:lnTo>
                    <a:pt x="2085" y="200262"/>
                  </a:lnTo>
                  <a:lnTo>
                    <a:pt x="210318" y="201918"/>
                  </a:lnTo>
                  <a:cubicBezTo>
                    <a:pt x="210318" y="201918"/>
                    <a:pt x="204125" y="155562"/>
                    <a:pt x="125332" y="139374"/>
                  </a:cubicBezTo>
                  <a:cubicBezTo>
                    <a:pt x="46540" y="123186"/>
                    <a:pt x="98291" y="0"/>
                    <a:pt x="98291" y="0"/>
                  </a:cubicBezTo>
                  <a:lnTo>
                    <a:pt x="0" y="99947"/>
                  </a:lnTo>
                  <a:close/>
                </a:path>
              </a:pathLst>
            </a:custGeom>
            <a:solidFill>
              <a:srgbClr val="98ACBB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65A31D73-1958-843C-3FFF-31EDBAECD9E7}"/>
                </a:ext>
              </a:extLst>
            </p:cNvPr>
            <p:cNvSpPr/>
            <p:nvPr/>
          </p:nvSpPr>
          <p:spPr>
            <a:xfrm>
              <a:off x="4857137" y="2143011"/>
              <a:ext cx="313419" cy="462400"/>
            </a:xfrm>
            <a:custGeom>
              <a:avLst/>
              <a:gdLst>
                <a:gd name="connsiteX0" fmla="*/ 173588 w 313419"/>
                <a:gd name="connsiteY0" fmla="*/ 184 h 462400"/>
                <a:gd name="connsiteX1" fmla="*/ 260904 w 313419"/>
                <a:gd name="connsiteY1" fmla="*/ 99763 h 462400"/>
                <a:gd name="connsiteX2" fmla="*/ 313146 w 313419"/>
                <a:gd name="connsiteY2" fmla="*/ 155500 h 462400"/>
                <a:gd name="connsiteX3" fmla="*/ 292912 w 313419"/>
                <a:gd name="connsiteY3" fmla="*/ 192597 h 462400"/>
                <a:gd name="connsiteX4" fmla="*/ 285247 w 313419"/>
                <a:gd name="connsiteY4" fmla="*/ 270347 h 462400"/>
                <a:gd name="connsiteX5" fmla="*/ 201058 w 313419"/>
                <a:gd name="connsiteY5" fmla="*/ 296468 h 462400"/>
                <a:gd name="connsiteX6" fmla="*/ 195417 w 313419"/>
                <a:gd name="connsiteY6" fmla="*/ 385256 h 462400"/>
                <a:gd name="connsiteX7" fmla="*/ 240117 w 313419"/>
                <a:gd name="connsiteY7" fmla="*/ 447799 h 462400"/>
                <a:gd name="connsiteX8" fmla="*/ 76339 w 313419"/>
                <a:gd name="connsiteY8" fmla="*/ 411438 h 462400"/>
                <a:gd name="connsiteX9" fmla="*/ 65670 w 313419"/>
                <a:gd name="connsiteY9" fmla="*/ 295487 h 462400"/>
                <a:gd name="connsiteX10" fmla="*/ 173588 w 313419"/>
                <a:gd name="connsiteY10" fmla="*/ 184 h 46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419" h="462400">
                  <a:moveTo>
                    <a:pt x="173588" y="184"/>
                  </a:moveTo>
                  <a:cubicBezTo>
                    <a:pt x="173588" y="184"/>
                    <a:pt x="238891" y="-5702"/>
                    <a:pt x="260904" y="99763"/>
                  </a:cubicBezTo>
                  <a:cubicBezTo>
                    <a:pt x="290520" y="151208"/>
                    <a:pt x="309958" y="141091"/>
                    <a:pt x="313146" y="155500"/>
                  </a:cubicBezTo>
                  <a:cubicBezTo>
                    <a:pt x="316335" y="169910"/>
                    <a:pt x="290581" y="181131"/>
                    <a:pt x="292912" y="192597"/>
                  </a:cubicBezTo>
                  <a:cubicBezTo>
                    <a:pt x="295242" y="204125"/>
                    <a:pt x="311675" y="259004"/>
                    <a:pt x="285247" y="270347"/>
                  </a:cubicBezTo>
                  <a:cubicBezTo>
                    <a:pt x="258819" y="281691"/>
                    <a:pt x="201058" y="296468"/>
                    <a:pt x="201058" y="296468"/>
                  </a:cubicBezTo>
                  <a:cubicBezTo>
                    <a:pt x="201058" y="296468"/>
                    <a:pt x="180578" y="359503"/>
                    <a:pt x="195417" y="385256"/>
                  </a:cubicBezTo>
                  <a:cubicBezTo>
                    <a:pt x="202469" y="397458"/>
                    <a:pt x="215284" y="404816"/>
                    <a:pt x="240117" y="447799"/>
                  </a:cubicBezTo>
                  <a:cubicBezTo>
                    <a:pt x="267649" y="495381"/>
                    <a:pt x="76339" y="411438"/>
                    <a:pt x="76339" y="411438"/>
                  </a:cubicBezTo>
                  <a:cubicBezTo>
                    <a:pt x="76339" y="411438"/>
                    <a:pt x="113681" y="349140"/>
                    <a:pt x="65670" y="295487"/>
                  </a:cubicBezTo>
                  <a:cubicBezTo>
                    <a:pt x="17659" y="241774"/>
                    <a:pt x="-97372" y="-7726"/>
                    <a:pt x="173588" y="184"/>
                  </a:cubicBezTo>
                  <a:close/>
                </a:path>
              </a:pathLst>
            </a:custGeom>
            <a:solidFill>
              <a:srgbClr val="E6975E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A46156C5-D4FC-4F0A-E636-462D355067F2}"/>
                </a:ext>
              </a:extLst>
            </p:cNvPr>
            <p:cNvSpPr/>
            <p:nvPr/>
          </p:nvSpPr>
          <p:spPr>
            <a:xfrm>
              <a:off x="4785977" y="2485179"/>
              <a:ext cx="370288" cy="747444"/>
            </a:xfrm>
            <a:custGeom>
              <a:avLst/>
              <a:gdLst>
                <a:gd name="connsiteX0" fmla="*/ 161050 w 370288"/>
                <a:gd name="connsiteY0" fmla="*/ 1270 h 747444"/>
                <a:gd name="connsiteX1" fmla="*/ 276939 w 370288"/>
                <a:gd name="connsiteY1" fmla="*/ 54738 h 747444"/>
                <a:gd name="connsiteX2" fmla="*/ 291594 w 370288"/>
                <a:gd name="connsiteY2" fmla="*/ 513697 h 747444"/>
                <a:gd name="connsiteX3" fmla="*/ 358491 w 370288"/>
                <a:gd name="connsiteY3" fmla="*/ 722789 h 747444"/>
                <a:gd name="connsiteX4" fmla="*/ 222489 w 370288"/>
                <a:gd name="connsiteY4" fmla="*/ 743637 h 747444"/>
                <a:gd name="connsiteX5" fmla="*/ 1564 w 370288"/>
                <a:gd name="connsiteY5" fmla="*/ 608371 h 747444"/>
                <a:gd name="connsiteX6" fmla="*/ 32345 w 370288"/>
                <a:gd name="connsiteY6" fmla="*/ 444716 h 747444"/>
                <a:gd name="connsiteX7" fmla="*/ 42340 w 370288"/>
                <a:gd name="connsiteY7" fmla="*/ 208215 h 747444"/>
                <a:gd name="connsiteX8" fmla="*/ 161111 w 370288"/>
                <a:gd name="connsiteY8" fmla="*/ 1270 h 74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88" h="747444">
                  <a:moveTo>
                    <a:pt x="161050" y="1270"/>
                  </a:moveTo>
                  <a:cubicBezTo>
                    <a:pt x="183982" y="-12833"/>
                    <a:pt x="266576" y="96066"/>
                    <a:pt x="276939" y="54738"/>
                  </a:cubicBezTo>
                  <a:cubicBezTo>
                    <a:pt x="477691" y="285781"/>
                    <a:pt x="292268" y="450357"/>
                    <a:pt x="291594" y="513697"/>
                  </a:cubicBezTo>
                  <a:cubicBezTo>
                    <a:pt x="290919" y="577038"/>
                    <a:pt x="317347" y="667665"/>
                    <a:pt x="358491" y="722789"/>
                  </a:cubicBezTo>
                  <a:cubicBezTo>
                    <a:pt x="358491" y="722789"/>
                    <a:pt x="268293" y="719846"/>
                    <a:pt x="222489" y="743637"/>
                  </a:cubicBezTo>
                  <a:cubicBezTo>
                    <a:pt x="176685" y="767366"/>
                    <a:pt x="-19407" y="675084"/>
                    <a:pt x="1564" y="608371"/>
                  </a:cubicBezTo>
                  <a:cubicBezTo>
                    <a:pt x="1564" y="608371"/>
                    <a:pt x="23944" y="528107"/>
                    <a:pt x="32345" y="444716"/>
                  </a:cubicBezTo>
                  <a:cubicBezTo>
                    <a:pt x="40745" y="361386"/>
                    <a:pt x="37925" y="289828"/>
                    <a:pt x="42340" y="208215"/>
                  </a:cubicBezTo>
                  <a:cubicBezTo>
                    <a:pt x="46754" y="126602"/>
                    <a:pt x="107888" y="34013"/>
                    <a:pt x="161111" y="1270"/>
                  </a:cubicBez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3F3AB582-1DE3-7408-5E40-46875D528643}"/>
                </a:ext>
              </a:extLst>
            </p:cNvPr>
            <p:cNvSpPr/>
            <p:nvPr/>
          </p:nvSpPr>
          <p:spPr>
            <a:xfrm>
              <a:off x="4737723" y="2493805"/>
              <a:ext cx="349019" cy="752360"/>
            </a:xfrm>
            <a:custGeom>
              <a:avLst/>
              <a:gdLst>
                <a:gd name="connsiteX0" fmla="*/ 314770 w 349019"/>
                <a:gd name="connsiteY0" fmla="*/ 63894 h 752360"/>
                <a:gd name="connsiteX1" fmla="*/ 304284 w 349019"/>
                <a:gd name="connsiteY1" fmla="*/ 344114 h 752360"/>
                <a:gd name="connsiteX2" fmla="*/ 258297 w 349019"/>
                <a:gd name="connsiteY2" fmla="*/ 705824 h 752360"/>
                <a:gd name="connsiteX3" fmla="*/ 13641 w 349019"/>
                <a:gd name="connsiteY3" fmla="*/ 720478 h 752360"/>
                <a:gd name="connsiteX4" fmla="*/ 9472 w 349019"/>
                <a:gd name="connsiteY4" fmla="*/ 452829 h 752360"/>
                <a:gd name="connsiteX5" fmla="*/ 189315 w 349019"/>
                <a:gd name="connsiteY5" fmla="*/ 1167 h 752360"/>
                <a:gd name="connsiteX6" fmla="*/ 314770 w 349019"/>
                <a:gd name="connsiteY6" fmla="*/ 63894 h 752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9019" h="752360">
                  <a:moveTo>
                    <a:pt x="314770" y="63894"/>
                  </a:moveTo>
                  <a:cubicBezTo>
                    <a:pt x="314770" y="63894"/>
                    <a:pt x="398406" y="210258"/>
                    <a:pt x="304284" y="344114"/>
                  </a:cubicBezTo>
                  <a:cubicBezTo>
                    <a:pt x="210224" y="477908"/>
                    <a:pt x="258297" y="705824"/>
                    <a:pt x="258297" y="705824"/>
                  </a:cubicBezTo>
                  <a:cubicBezTo>
                    <a:pt x="258297" y="705824"/>
                    <a:pt x="-69995" y="799945"/>
                    <a:pt x="13641" y="720478"/>
                  </a:cubicBezTo>
                  <a:cubicBezTo>
                    <a:pt x="13641" y="720478"/>
                    <a:pt x="7387" y="607593"/>
                    <a:pt x="9472" y="452829"/>
                  </a:cubicBezTo>
                  <a:cubicBezTo>
                    <a:pt x="11556" y="298126"/>
                    <a:pt x="79005" y="16864"/>
                    <a:pt x="189315" y="1167"/>
                  </a:cubicBezTo>
                  <a:cubicBezTo>
                    <a:pt x="263876" y="-9441"/>
                    <a:pt x="310600" y="55555"/>
                    <a:pt x="314770" y="63894"/>
                  </a:cubicBez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084A2B5A-BBEE-AC42-AAEE-BE05DFA4C1BC}"/>
                </a:ext>
              </a:extLst>
            </p:cNvPr>
            <p:cNvSpPr/>
            <p:nvPr/>
          </p:nvSpPr>
          <p:spPr>
            <a:xfrm>
              <a:off x="5099246" y="2215329"/>
              <a:ext cx="43352" cy="92538"/>
            </a:xfrm>
            <a:custGeom>
              <a:avLst/>
              <a:gdLst>
                <a:gd name="connsiteX0" fmla="*/ 32407 w 43352"/>
                <a:gd name="connsiteY0" fmla="*/ 92318 h 92538"/>
                <a:gd name="connsiteX1" fmla="*/ 2975 w 43352"/>
                <a:gd name="connsiteY1" fmla="*/ 50623 h 92538"/>
                <a:gd name="connsiteX2" fmla="*/ 8554 w 43352"/>
                <a:gd name="connsiteY2" fmla="*/ 1140 h 92538"/>
                <a:gd name="connsiteX3" fmla="*/ 10946 w 43352"/>
                <a:gd name="connsiteY3" fmla="*/ 220 h 92538"/>
                <a:gd name="connsiteX4" fmla="*/ 40378 w 43352"/>
                <a:gd name="connsiteY4" fmla="*/ 41916 h 92538"/>
                <a:gd name="connsiteX5" fmla="*/ 34798 w 43352"/>
                <a:gd name="connsiteY5" fmla="*/ 91398 h 92538"/>
                <a:gd name="connsiteX6" fmla="*/ 32407 w 43352"/>
                <a:gd name="connsiteY6" fmla="*/ 92380 h 92538"/>
                <a:gd name="connsiteX7" fmla="*/ 6592 w 43352"/>
                <a:gd name="connsiteY7" fmla="*/ 49764 h 92538"/>
                <a:gd name="connsiteX8" fmla="*/ 31610 w 43352"/>
                <a:gd name="connsiteY8" fmla="*/ 88701 h 92538"/>
                <a:gd name="connsiteX9" fmla="*/ 36822 w 43352"/>
                <a:gd name="connsiteY9" fmla="*/ 42713 h 92538"/>
                <a:gd name="connsiteX10" fmla="*/ 11804 w 43352"/>
                <a:gd name="connsiteY10" fmla="*/ 3776 h 92538"/>
                <a:gd name="connsiteX11" fmla="*/ 10394 w 43352"/>
                <a:gd name="connsiteY11" fmla="*/ 4328 h 92538"/>
                <a:gd name="connsiteX12" fmla="*/ 6592 w 43352"/>
                <a:gd name="connsiteY12" fmla="*/ 49764 h 92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352" h="92538">
                  <a:moveTo>
                    <a:pt x="32407" y="92318"/>
                  </a:moveTo>
                  <a:cubicBezTo>
                    <a:pt x="21922" y="94771"/>
                    <a:pt x="8984" y="76437"/>
                    <a:pt x="2975" y="50623"/>
                  </a:cubicBezTo>
                  <a:cubicBezTo>
                    <a:pt x="-2544" y="26954"/>
                    <a:pt x="-214" y="6168"/>
                    <a:pt x="8554" y="1140"/>
                  </a:cubicBezTo>
                  <a:cubicBezTo>
                    <a:pt x="9290" y="710"/>
                    <a:pt x="10087" y="404"/>
                    <a:pt x="10946" y="220"/>
                  </a:cubicBezTo>
                  <a:cubicBezTo>
                    <a:pt x="21431" y="-2233"/>
                    <a:pt x="34369" y="16101"/>
                    <a:pt x="40378" y="41916"/>
                  </a:cubicBezTo>
                  <a:cubicBezTo>
                    <a:pt x="45897" y="65584"/>
                    <a:pt x="43567" y="86370"/>
                    <a:pt x="34798" y="91398"/>
                  </a:cubicBezTo>
                  <a:cubicBezTo>
                    <a:pt x="34062" y="91828"/>
                    <a:pt x="33204" y="92134"/>
                    <a:pt x="32407" y="92380"/>
                  </a:cubicBezTo>
                  <a:close/>
                  <a:moveTo>
                    <a:pt x="6592" y="49764"/>
                  </a:moveTo>
                  <a:cubicBezTo>
                    <a:pt x="12417" y="74782"/>
                    <a:pt x="24436" y="90356"/>
                    <a:pt x="31610" y="88701"/>
                  </a:cubicBezTo>
                  <a:cubicBezTo>
                    <a:pt x="38784" y="87045"/>
                    <a:pt x="42769" y="68282"/>
                    <a:pt x="36822" y="42713"/>
                  </a:cubicBezTo>
                  <a:cubicBezTo>
                    <a:pt x="30874" y="17327"/>
                    <a:pt x="19101" y="2059"/>
                    <a:pt x="11804" y="3776"/>
                  </a:cubicBezTo>
                  <a:cubicBezTo>
                    <a:pt x="11314" y="3899"/>
                    <a:pt x="10884" y="4083"/>
                    <a:pt x="10394" y="4328"/>
                  </a:cubicBezTo>
                  <a:cubicBezTo>
                    <a:pt x="4140" y="7946"/>
                    <a:pt x="1012" y="25912"/>
                    <a:pt x="6592" y="49764"/>
                  </a:cubicBezTo>
                  <a:close/>
                </a:path>
              </a:pathLst>
            </a:custGeom>
            <a:solidFill>
              <a:srgbClr val="0B123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509EFAE5-F6D6-534C-4655-7C4D40A70CD0}"/>
                </a:ext>
              </a:extLst>
            </p:cNvPr>
            <p:cNvSpPr/>
            <p:nvPr/>
          </p:nvSpPr>
          <p:spPr>
            <a:xfrm rot="21099600">
              <a:off x="4978857" y="2276017"/>
              <a:ext cx="131157" cy="3740"/>
            </a:xfrm>
            <a:custGeom>
              <a:avLst/>
              <a:gdLst>
                <a:gd name="connsiteX0" fmla="*/ 0 w 131157"/>
                <a:gd name="connsiteY0" fmla="*/ 0 h 3740"/>
                <a:gd name="connsiteX1" fmla="*/ 131157 w 131157"/>
                <a:gd name="connsiteY1" fmla="*/ 0 h 3740"/>
                <a:gd name="connsiteX2" fmla="*/ 131157 w 131157"/>
                <a:gd name="connsiteY2" fmla="*/ 3740 h 3740"/>
                <a:gd name="connsiteX3" fmla="*/ 0 w 131157"/>
                <a:gd name="connsiteY3" fmla="*/ 3740 h 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157" h="3740">
                  <a:moveTo>
                    <a:pt x="0" y="0"/>
                  </a:moveTo>
                  <a:lnTo>
                    <a:pt x="131157" y="0"/>
                  </a:lnTo>
                  <a:lnTo>
                    <a:pt x="131157" y="3740"/>
                  </a:lnTo>
                  <a:lnTo>
                    <a:pt x="0" y="3740"/>
                  </a:lnTo>
                  <a:close/>
                </a:path>
              </a:pathLst>
            </a:custGeom>
            <a:solidFill>
              <a:srgbClr val="0B123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425AD00B-1E49-5F46-FB2C-7ACCD533642F}"/>
                </a:ext>
              </a:extLst>
            </p:cNvPr>
            <p:cNvSpPr/>
            <p:nvPr/>
          </p:nvSpPr>
          <p:spPr>
            <a:xfrm>
              <a:off x="4565266" y="3085456"/>
              <a:ext cx="497650" cy="1055541"/>
            </a:xfrm>
            <a:custGeom>
              <a:avLst/>
              <a:gdLst>
                <a:gd name="connsiteX0" fmla="*/ 225034 w 497650"/>
                <a:gd name="connsiteY0" fmla="*/ 0 h 1293423"/>
                <a:gd name="connsiteX1" fmla="*/ 92037 w 497650"/>
                <a:gd name="connsiteY1" fmla="*/ 331603 h 1293423"/>
                <a:gd name="connsiteX2" fmla="*/ 69963 w 497650"/>
                <a:gd name="connsiteY2" fmla="*/ 745739 h 1293423"/>
                <a:gd name="connsiteX3" fmla="*/ 0 w 497650"/>
                <a:gd name="connsiteY3" fmla="*/ 1289255 h 1293423"/>
                <a:gd name="connsiteX4" fmla="*/ 83637 w 497650"/>
                <a:gd name="connsiteY4" fmla="*/ 1293424 h 1293423"/>
                <a:gd name="connsiteX5" fmla="*/ 305298 w 497650"/>
                <a:gd name="connsiteY5" fmla="*/ 716307 h 1293423"/>
                <a:gd name="connsiteX6" fmla="*/ 497650 w 497650"/>
                <a:gd name="connsiteY6" fmla="*/ 9565 h 1293423"/>
                <a:gd name="connsiteX7" fmla="*/ 225034 w 497650"/>
                <a:gd name="connsiteY7" fmla="*/ 0 h 129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650" h="1293423">
                  <a:moveTo>
                    <a:pt x="225034" y="0"/>
                  </a:moveTo>
                  <a:cubicBezTo>
                    <a:pt x="225034" y="0"/>
                    <a:pt x="84679" y="161755"/>
                    <a:pt x="92037" y="331603"/>
                  </a:cubicBezTo>
                  <a:cubicBezTo>
                    <a:pt x="99395" y="501390"/>
                    <a:pt x="114295" y="538978"/>
                    <a:pt x="69963" y="745739"/>
                  </a:cubicBezTo>
                  <a:cubicBezTo>
                    <a:pt x="25631" y="952501"/>
                    <a:pt x="0" y="1289255"/>
                    <a:pt x="0" y="1289255"/>
                  </a:cubicBezTo>
                  <a:lnTo>
                    <a:pt x="83637" y="1293424"/>
                  </a:lnTo>
                  <a:cubicBezTo>
                    <a:pt x="83637" y="1293424"/>
                    <a:pt x="225831" y="1025775"/>
                    <a:pt x="305298" y="716307"/>
                  </a:cubicBezTo>
                  <a:cubicBezTo>
                    <a:pt x="375690" y="442219"/>
                    <a:pt x="497650" y="9565"/>
                    <a:pt x="497650" y="9565"/>
                  </a:cubicBezTo>
                  <a:lnTo>
                    <a:pt x="225034" y="0"/>
                  </a:lnTo>
                  <a:close/>
                </a:path>
              </a:pathLst>
            </a:custGeom>
            <a:solidFill>
              <a:schemeClr val="accent3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49333704-7EED-D576-96AE-A5F2F62704DD}"/>
                </a:ext>
              </a:extLst>
            </p:cNvPr>
            <p:cNvSpPr/>
            <p:nvPr/>
          </p:nvSpPr>
          <p:spPr>
            <a:xfrm>
              <a:off x="4850212" y="3090852"/>
              <a:ext cx="676875" cy="754814"/>
            </a:xfrm>
            <a:custGeom>
              <a:avLst/>
              <a:gdLst>
                <a:gd name="connsiteX0" fmla="*/ 191795 w 676875"/>
                <a:gd name="connsiteY0" fmla="*/ 0 h 754814"/>
                <a:gd name="connsiteX1" fmla="*/ 676875 w 676875"/>
                <a:gd name="connsiteY1" fmla="*/ 192352 h 754814"/>
                <a:gd name="connsiteX2" fmla="*/ 497032 w 676875"/>
                <a:gd name="connsiteY2" fmla="*/ 754814 h 754814"/>
                <a:gd name="connsiteX3" fmla="*/ 409226 w 676875"/>
                <a:gd name="connsiteY3" fmla="*/ 746475 h 754814"/>
                <a:gd name="connsiteX4" fmla="*/ 505433 w 676875"/>
                <a:gd name="connsiteY4" fmla="*/ 284389 h 754814"/>
                <a:gd name="connsiteX5" fmla="*/ 21272 w 676875"/>
                <a:gd name="connsiteY5" fmla="*/ 245637 h 754814"/>
                <a:gd name="connsiteX6" fmla="*/ 191795 w 676875"/>
                <a:gd name="connsiteY6" fmla="*/ 0 h 754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6875" h="754814">
                  <a:moveTo>
                    <a:pt x="191795" y="0"/>
                  </a:moveTo>
                  <a:cubicBezTo>
                    <a:pt x="191795" y="0"/>
                    <a:pt x="632604" y="103749"/>
                    <a:pt x="676875" y="192352"/>
                  </a:cubicBezTo>
                  <a:lnTo>
                    <a:pt x="497032" y="754814"/>
                  </a:lnTo>
                  <a:lnTo>
                    <a:pt x="409226" y="746475"/>
                  </a:lnTo>
                  <a:cubicBezTo>
                    <a:pt x="409226" y="746475"/>
                    <a:pt x="394694" y="446818"/>
                    <a:pt x="505433" y="284389"/>
                  </a:cubicBezTo>
                  <a:lnTo>
                    <a:pt x="21272" y="245637"/>
                  </a:lnTo>
                  <a:cubicBezTo>
                    <a:pt x="21272" y="245637"/>
                    <a:pt x="-88792" y="73826"/>
                    <a:pt x="191795" y="0"/>
                  </a:cubicBezTo>
                  <a:close/>
                </a:path>
              </a:pathLst>
            </a:custGeom>
            <a:solidFill>
              <a:schemeClr val="accent3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42C6C55F-4303-96D8-E00E-C6FD48F58E22}"/>
                </a:ext>
              </a:extLst>
            </p:cNvPr>
            <p:cNvSpPr/>
            <p:nvPr/>
          </p:nvSpPr>
          <p:spPr>
            <a:xfrm>
              <a:off x="4474223" y="3418963"/>
              <a:ext cx="492793" cy="387827"/>
            </a:xfrm>
            <a:custGeom>
              <a:avLst/>
              <a:gdLst>
                <a:gd name="connsiteX0" fmla="*/ 1521 w 492793"/>
                <a:gd name="connsiteY0" fmla="*/ 257222 h 387827"/>
                <a:gd name="connsiteX1" fmla="*/ 7468 w 492793"/>
                <a:gd name="connsiteY1" fmla="*/ 294809 h 387827"/>
                <a:gd name="connsiteX2" fmla="*/ 39108 w 492793"/>
                <a:gd name="connsiteY2" fmla="*/ 315964 h 387827"/>
                <a:gd name="connsiteX3" fmla="*/ 439938 w 492793"/>
                <a:gd name="connsiteY3" fmla="*/ 387827 h 387827"/>
                <a:gd name="connsiteX4" fmla="*/ 492794 w 492793"/>
                <a:gd name="connsiteY4" fmla="*/ 65238 h 387827"/>
                <a:gd name="connsiteX5" fmla="*/ 113179 w 492793"/>
                <a:gd name="connsiteY5" fmla="*/ 671 h 387827"/>
                <a:gd name="connsiteX6" fmla="*/ 59159 w 492793"/>
                <a:gd name="connsiteY6" fmla="*/ 35560 h 387827"/>
                <a:gd name="connsiteX7" fmla="*/ 1521 w 492793"/>
                <a:gd name="connsiteY7" fmla="*/ 257222 h 38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793" h="387827">
                  <a:moveTo>
                    <a:pt x="1521" y="257222"/>
                  </a:moveTo>
                  <a:cubicBezTo>
                    <a:pt x="-1790" y="270037"/>
                    <a:pt x="356" y="283650"/>
                    <a:pt x="7468" y="294809"/>
                  </a:cubicBezTo>
                  <a:cubicBezTo>
                    <a:pt x="14581" y="305969"/>
                    <a:pt x="26109" y="313634"/>
                    <a:pt x="39108" y="315964"/>
                  </a:cubicBezTo>
                  <a:lnTo>
                    <a:pt x="439938" y="387827"/>
                  </a:lnTo>
                  <a:lnTo>
                    <a:pt x="492794" y="65238"/>
                  </a:lnTo>
                  <a:lnTo>
                    <a:pt x="113179" y="671"/>
                  </a:lnTo>
                  <a:cubicBezTo>
                    <a:pt x="88836" y="-3437"/>
                    <a:pt x="65413" y="11708"/>
                    <a:pt x="59159" y="35560"/>
                  </a:cubicBezTo>
                  <a:lnTo>
                    <a:pt x="1521" y="25722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872D6084-22D9-EC84-1B4C-28F90C18245F}"/>
                </a:ext>
              </a:extLst>
            </p:cNvPr>
            <p:cNvSpPr/>
            <p:nvPr/>
          </p:nvSpPr>
          <p:spPr>
            <a:xfrm>
              <a:off x="4696179" y="3377667"/>
              <a:ext cx="199832" cy="101322"/>
            </a:xfrm>
            <a:custGeom>
              <a:avLst/>
              <a:gdLst>
                <a:gd name="connsiteX0" fmla="*/ 176226 w 199832"/>
                <a:gd name="connsiteY0" fmla="*/ 101322 h 101322"/>
                <a:gd name="connsiteX1" fmla="*/ 120488 w 199832"/>
                <a:gd name="connsiteY1" fmla="*/ 25595 h 101322"/>
                <a:gd name="connsiteX2" fmla="*/ 18518 w 199832"/>
                <a:gd name="connsiteY2" fmla="*/ 78696 h 101322"/>
                <a:gd name="connsiteX3" fmla="*/ 0 w 199832"/>
                <a:gd name="connsiteY3" fmla="*/ 62631 h 101322"/>
                <a:gd name="connsiteX4" fmla="*/ 125823 w 199832"/>
                <a:gd name="connsiteY4" fmla="*/ 1682 h 101322"/>
                <a:gd name="connsiteX5" fmla="*/ 199833 w 199832"/>
                <a:gd name="connsiteY5" fmla="*/ 94577 h 101322"/>
                <a:gd name="connsiteX6" fmla="*/ 176226 w 199832"/>
                <a:gd name="connsiteY6" fmla="*/ 101322 h 10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832" h="101322">
                  <a:moveTo>
                    <a:pt x="176226" y="101322"/>
                  </a:moveTo>
                  <a:cubicBezTo>
                    <a:pt x="163410" y="56438"/>
                    <a:pt x="144647" y="30991"/>
                    <a:pt x="120488" y="25595"/>
                  </a:cubicBezTo>
                  <a:cubicBezTo>
                    <a:pt x="82042" y="17011"/>
                    <a:pt x="33847" y="61037"/>
                    <a:pt x="18518" y="78696"/>
                  </a:cubicBezTo>
                  <a:lnTo>
                    <a:pt x="0" y="62631"/>
                  </a:lnTo>
                  <a:cubicBezTo>
                    <a:pt x="2637" y="59565"/>
                    <a:pt x="65364" y="-11747"/>
                    <a:pt x="125823" y="1682"/>
                  </a:cubicBezTo>
                  <a:cubicBezTo>
                    <a:pt x="159425" y="9101"/>
                    <a:pt x="184319" y="40373"/>
                    <a:pt x="199833" y="94577"/>
                  </a:cubicBezTo>
                  <a:lnTo>
                    <a:pt x="176226" y="101322"/>
                  </a:lnTo>
                  <a:close/>
                </a:path>
              </a:pathLst>
            </a:custGeom>
            <a:solidFill>
              <a:srgbClr val="B0BCD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AEC5EA60-6AE8-E99A-E23F-42DE9AEEBC6D}"/>
                </a:ext>
              </a:extLst>
            </p:cNvPr>
            <p:cNvSpPr/>
            <p:nvPr/>
          </p:nvSpPr>
          <p:spPr>
            <a:xfrm>
              <a:off x="4728202" y="2533703"/>
              <a:ext cx="257421" cy="893355"/>
            </a:xfrm>
            <a:custGeom>
              <a:avLst/>
              <a:gdLst>
                <a:gd name="connsiteX0" fmla="*/ 127033 w 257421"/>
                <a:gd name="connsiteY0" fmla="*/ 856744 h 893355"/>
                <a:gd name="connsiteX1" fmla="*/ 115935 w 257421"/>
                <a:gd name="connsiteY1" fmla="*/ 733926 h 893355"/>
                <a:gd name="connsiteX2" fmla="*/ 136047 w 257421"/>
                <a:gd name="connsiteY2" fmla="*/ 376202 h 893355"/>
                <a:gd name="connsiteX3" fmla="*/ 240225 w 257421"/>
                <a:gd name="connsiteY3" fmla="*/ 7808 h 893355"/>
                <a:gd name="connsiteX4" fmla="*/ 108638 w 257421"/>
                <a:gd name="connsiteY4" fmla="*/ 123330 h 893355"/>
                <a:gd name="connsiteX5" fmla="*/ 24388 w 257421"/>
                <a:gd name="connsiteY5" fmla="*/ 316969 h 893355"/>
                <a:gd name="connsiteX6" fmla="*/ 28619 w 257421"/>
                <a:gd name="connsiteY6" fmla="*/ 504600 h 893355"/>
                <a:gd name="connsiteX7" fmla="*/ 29539 w 257421"/>
                <a:gd name="connsiteY7" fmla="*/ 747416 h 893355"/>
                <a:gd name="connsiteX8" fmla="*/ 61056 w 257421"/>
                <a:gd name="connsiteY8" fmla="*/ 893351 h 893355"/>
                <a:gd name="connsiteX9" fmla="*/ 103426 w 257421"/>
                <a:gd name="connsiteY9" fmla="*/ 848712 h 893355"/>
                <a:gd name="connsiteX10" fmla="*/ 127156 w 257421"/>
                <a:gd name="connsiteY10" fmla="*/ 856744 h 89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421" h="893355">
                  <a:moveTo>
                    <a:pt x="127033" y="856744"/>
                  </a:moveTo>
                  <a:cubicBezTo>
                    <a:pt x="119430" y="813577"/>
                    <a:pt x="114034" y="777890"/>
                    <a:pt x="115935" y="733926"/>
                  </a:cubicBezTo>
                  <a:cubicBezTo>
                    <a:pt x="121024" y="614725"/>
                    <a:pt x="126604" y="495218"/>
                    <a:pt x="136047" y="376202"/>
                  </a:cubicBezTo>
                  <a:cubicBezTo>
                    <a:pt x="136047" y="376202"/>
                    <a:pt x="311966" y="49749"/>
                    <a:pt x="240225" y="7808"/>
                  </a:cubicBezTo>
                  <a:cubicBezTo>
                    <a:pt x="186756" y="-23402"/>
                    <a:pt x="145428" y="43801"/>
                    <a:pt x="108638" y="123330"/>
                  </a:cubicBezTo>
                  <a:cubicBezTo>
                    <a:pt x="68046" y="211013"/>
                    <a:pt x="24388" y="316969"/>
                    <a:pt x="24388" y="316969"/>
                  </a:cubicBezTo>
                  <a:cubicBezTo>
                    <a:pt x="26841" y="372094"/>
                    <a:pt x="26167" y="449476"/>
                    <a:pt x="28619" y="504600"/>
                  </a:cubicBezTo>
                  <a:cubicBezTo>
                    <a:pt x="30765" y="553347"/>
                    <a:pt x="32360" y="698914"/>
                    <a:pt x="29539" y="747416"/>
                  </a:cubicBezTo>
                  <a:cubicBezTo>
                    <a:pt x="27454" y="782918"/>
                    <a:pt x="-53117" y="883111"/>
                    <a:pt x="61056" y="893351"/>
                  </a:cubicBezTo>
                  <a:cubicBezTo>
                    <a:pt x="96436" y="893780"/>
                    <a:pt x="96007" y="863060"/>
                    <a:pt x="103426" y="848712"/>
                  </a:cubicBezTo>
                  <a:cubicBezTo>
                    <a:pt x="110048" y="853494"/>
                    <a:pt x="117897" y="856192"/>
                    <a:pt x="127156" y="856744"/>
                  </a:cubicBezTo>
                  <a:close/>
                </a:path>
              </a:pathLst>
            </a:custGeom>
            <a:solidFill>
              <a:srgbClr val="E6975E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7B00C652-E469-79BD-199F-C6C55B032E39}"/>
                </a:ext>
              </a:extLst>
            </p:cNvPr>
            <p:cNvSpPr/>
            <p:nvPr/>
          </p:nvSpPr>
          <p:spPr>
            <a:xfrm rot="16790399">
              <a:off x="4722214" y="3375384"/>
              <a:ext cx="6131" cy="430078"/>
            </a:xfrm>
            <a:custGeom>
              <a:avLst/>
              <a:gdLst>
                <a:gd name="connsiteX0" fmla="*/ 0 w 6131"/>
                <a:gd name="connsiteY0" fmla="*/ 0 h 430078"/>
                <a:gd name="connsiteX1" fmla="*/ 6132 w 6131"/>
                <a:gd name="connsiteY1" fmla="*/ 0 h 430078"/>
                <a:gd name="connsiteX2" fmla="*/ 6132 w 6131"/>
                <a:gd name="connsiteY2" fmla="*/ 430079 h 430078"/>
                <a:gd name="connsiteX3" fmla="*/ 0 w 6131"/>
                <a:gd name="connsiteY3" fmla="*/ 430079 h 43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31" h="430078">
                  <a:moveTo>
                    <a:pt x="0" y="0"/>
                  </a:moveTo>
                  <a:lnTo>
                    <a:pt x="6132" y="0"/>
                  </a:lnTo>
                  <a:lnTo>
                    <a:pt x="6132" y="430079"/>
                  </a:lnTo>
                  <a:lnTo>
                    <a:pt x="0" y="430079"/>
                  </a:ln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7CAC371F-9746-EDB2-0829-2DA6E5D16233}"/>
                </a:ext>
              </a:extLst>
            </p:cNvPr>
            <p:cNvSpPr/>
            <p:nvPr/>
          </p:nvSpPr>
          <p:spPr>
            <a:xfrm rot="16771200">
              <a:off x="4688521" y="3566691"/>
              <a:ext cx="43903" cy="56473"/>
            </a:xfrm>
            <a:custGeom>
              <a:avLst/>
              <a:gdLst>
                <a:gd name="connsiteX0" fmla="*/ 0 w 43903"/>
                <a:gd name="connsiteY0" fmla="*/ 0 h 56473"/>
                <a:gd name="connsiteX1" fmla="*/ 43903 w 43903"/>
                <a:gd name="connsiteY1" fmla="*/ 0 h 56473"/>
                <a:gd name="connsiteX2" fmla="*/ 43903 w 43903"/>
                <a:gd name="connsiteY2" fmla="*/ 56473 h 56473"/>
                <a:gd name="connsiteX3" fmla="*/ 0 w 43903"/>
                <a:gd name="connsiteY3" fmla="*/ 56473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03" h="56473">
                  <a:moveTo>
                    <a:pt x="0" y="0"/>
                  </a:moveTo>
                  <a:lnTo>
                    <a:pt x="43903" y="0"/>
                  </a:lnTo>
                  <a:lnTo>
                    <a:pt x="43903" y="56473"/>
                  </a:lnTo>
                  <a:lnTo>
                    <a:pt x="0" y="56473"/>
                  </a:ln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029B3869-6907-5B25-25BF-7BFC0838FF0A}"/>
                </a:ext>
              </a:extLst>
            </p:cNvPr>
            <p:cNvSpPr/>
            <p:nvPr/>
          </p:nvSpPr>
          <p:spPr>
            <a:xfrm>
              <a:off x="4895496" y="3484201"/>
              <a:ext cx="81576" cy="323068"/>
            </a:xfrm>
            <a:custGeom>
              <a:avLst/>
              <a:gdLst>
                <a:gd name="connsiteX0" fmla="*/ 71582 w 81576"/>
                <a:gd name="connsiteY0" fmla="*/ 0 h 323068"/>
                <a:gd name="connsiteX1" fmla="*/ 81577 w 81576"/>
                <a:gd name="connsiteY1" fmla="*/ 299964 h 323068"/>
                <a:gd name="connsiteX2" fmla="*/ 18727 w 81576"/>
                <a:gd name="connsiteY2" fmla="*/ 322651 h 323068"/>
                <a:gd name="connsiteX3" fmla="*/ 71582 w 81576"/>
                <a:gd name="connsiteY3" fmla="*/ 61 h 32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576" h="323068">
                  <a:moveTo>
                    <a:pt x="71582" y="0"/>
                  </a:moveTo>
                  <a:lnTo>
                    <a:pt x="81577" y="299964"/>
                  </a:lnTo>
                  <a:cubicBezTo>
                    <a:pt x="81577" y="299964"/>
                    <a:pt x="81638" y="326698"/>
                    <a:pt x="18727" y="322651"/>
                  </a:cubicBezTo>
                  <a:cubicBezTo>
                    <a:pt x="-44185" y="318604"/>
                    <a:pt x="71582" y="61"/>
                    <a:pt x="71582" y="61"/>
                  </a:cubicBezTo>
                  <a:close/>
                </a:path>
              </a:pathLst>
            </a:custGeom>
            <a:solidFill>
              <a:srgbClr val="B0BCD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2FCB98F3-1A2E-16E2-EBA9-E6838F4B1E75}"/>
                </a:ext>
              </a:extLst>
            </p:cNvPr>
            <p:cNvSpPr/>
            <p:nvPr/>
          </p:nvSpPr>
          <p:spPr>
            <a:xfrm>
              <a:off x="4746213" y="2540468"/>
              <a:ext cx="267063" cy="730227"/>
            </a:xfrm>
            <a:custGeom>
              <a:avLst/>
              <a:gdLst>
                <a:gd name="connsiteX0" fmla="*/ 49115 w 267063"/>
                <a:gd name="connsiteY0" fmla="*/ 726058 h 730227"/>
                <a:gd name="connsiteX1" fmla="*/ 113927 w 267063"/>
                <a:gd name="connsiteY1" fmla="*/ 730227 h 730227"/>
                <a:gd name="connsiteX2" fmla="*/ 134836 w 267063"/>
                <a:gd name="connsiteY2" fmla="*/ 372687 h 730227"/>
                <a:gd name="connsiteX3" fmla="*/ 220129 w 267063"/>
                <a:gd name="connsiteY3" fmla="*/ 2086 h 730227"/>
                <a:gd name="connsiteX4" fmla="*/ 0 w 267063"/>
                <a:gd name="connsiteY4" fmla="*/ 335590 h 730227"/>
                <a:gd name="connsiteX5" fmla="*/ 49115 w 267063"/>
                <a:gd name="connsiteY5" fmla="*/ 725996 h 73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7063" h="730227">
                  <a:moveTo>
                    <a:pt x="49115" y="726058"/>
                  </a:moveTo>
                  <a:lnTo>
                    <a:pt x="113927" y="730227"/>
                  </a:lnTo>
                  <a:lnTo>
                    <a:pt x="134836" y="372687"/>
                  </a:lnTo>
                  <a:cubicBezTo>
                    <a:pt x="134836" y="372687"/>
                    <a:pt x="362752" y="36056"/>
                    <a:pt x="220129" y="2086"/>
                  </a:cubicBezTo>
                  <a:cubicBezTo>
                    <a:pt x="82042" y="-30780"/>
                    <a:pt x="0" y="335590"/>
                    <a:pt x="0" y="335590"/>
                  </a:cubicBezTo>
                  <a:lnTo>
                    <a:pt x="49115" y="725996"/>
                  </a:lnTo>
                  <a:close/>
                </a:path>
              </a:pathLst>
            </a:custGeom>
            <a:solidFill>
              <a:srgbClr val="B0BCD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DB1CFFC9-8331-4F83-5B13-7B5F3E2D0A2B}"/>
                </a:ext>
              </a:extLst>
            </p:cNvPr>
            <p:cNvSpPr/>
            <p:nvPr/>
          </p:nvSpPr>
          <p:spPr>
            <a:xfrm>
              <a:off x="4699122" y="2527810"/>
              <a:ext cx="308843" cy="744969"/>
            </a:xfrm>
            <a:custGeom>
              <a:avLst/>
              <a:gdLst>
                <a:gd name="connsiteX0" fmla="*/ 48073 w 308843"/>
                <a:gd name="connsiteY0" fmla="*/ 736631 h 744969"/>
                <a:gd name="connsiteX1" fmla="*/ 144279 w 308843"/>
                <a:gd name="connsiteY1" fmla="*/ 744970 h 744969"/>
                <a:gd name="connsiteX2" fmla="*/ 165127 w 308843"/>
                <a:gd name="connsiteY2" fmla="*/ 382156 h 744969"/>
                <a:gd name="connsiteX3" fmla="*/ 253608 w 308843"/>
                <a:gd name="connsiteY3" fmla="*/ 4381 h 744969"/>
                <a:gd name="connsiteX4" fmla="*/ 0 w 308843"/>
                <a:gd name="connsiteY4" fmla="*/ 345611 h 744969"/>
                <a:gd name="connsiteX5" fmla="*/ 48073 w 308843"/>
                <a:gd name="connsiteY5" fmla="*/ 736631 h 74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843" h="744969">
                  <a:moveTo>
                    <a:pt x="48073" y="736631"/>
                  </a:moveTo>
                  <a:lnTo>
                    <a:pt x="144279" y="744970"/>
                  </a:lnTo>
                  <a:lnTo>
                    <a:pt x="165127" y="382156"/>
                  </a:lnTo>
                  <a:cubicBezTo>
                    <a:pt x="165127" y="382156"/>
                    <a:pt x="417263" y="66925"/>
                    <a:pt x="253608" y="4381"/>
                  </a:cubicBezTo>
                  <a:cubicBezTo>
                    <a:pt x="123370" y="-45408"/>
                    <a:pt x="0" y="345611"/>
                    <a:pt x="0" y="345611"/>
                  </a:cubicBezTo>
                  <a:lnTo>
                    <a:pt x="48073" y="736631"/>
                  </a:ln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FB03DDE8-802E-89C2-60BD-CBDD7F11B11F}"/>
                </a:ext>
              </a:extLst>
            </p:cNvPr>
            <p:cNvSpPr/>
            <p:nvPr/>
          </p:nvSpPr>
          <p:spPr>
            <a:xfrm>
              <a:off x="5060035" y="2537587"/>
              <a:ext cx="50415" cy="59171"/>
            </a:xfrm>
            <a:custGeom>
              <a:avLst/>
              <a:gdLst>
                <a:gd name="connsiteX0" fmla="*/ 0 w 50415"/>
                <a:gd name="connsiteY0" fmla="*/ 11957 h 59171"/>
                <a:gd name="connsiteX1" fmla="*/ 42186 w 50415"/>
                <a:gd name="connsiteY1" fmla="*/ 59171 h 59171"/>
                <a:gd name="connsiteX2" fmla="*/ 50341 w 50415"/>
                <a:gd name="connsiteY2" fmla="*/ 56902 h 59171"/>
                <a:gd name="connsiteX3" fmla="*/ 6070 w 50415"/>
                <a:gd name="connsiteY3" fmla="*/ 0 h 59171"/>
                <a:gd name="connsiteX4" fmla="*/ 61 w 50415"/>
                <a:gd name="connsiteY4" fmla="*/ 11957 h 59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15" h="59171">
                  <a:moveTo>
                    <a:pt x="0" y="11957"/>
                  </a:moveTo>
                  <a:lnTo>
                    <a:pt x="42186" y="59171"/>
                  </a:lnTo>
                  <a:lnTo>
                    <a:pt x="50341" y="56902"/>
                  </a:lnTo>
                  <a:cubicBezTo>
                    <a:pt x="50341" y="56902"/>
                    <a:pt x="54204" y="6868"/>
                    <a:pt x="6070" y="0"/>
                  </a:cubicBezTo>
                  <a:lnTo>
                    <a:pt x="61" y="11957"/>
                  </a:lnTo>
                  <a:close/>
                </a:path>
              </a:pathLst>
            </a:custGeom>
            <a:solidFill>
              <a:schemeClr val="accent3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39914671-FB46-F1AF-F6CE-BB7151BEE19C}"/>
                </a:ext>
              </a:extLst>
            </p:cNvPr>
            <p:cNvSpPr/>
            <p:nvPr/>
          </p:nvSpPr>
          <p:spPr>
            <a:xfrm>
              <a:off x="5020269" y="2594428"/>
              <a:ext cx="147089" cy="440992"/>
            </a:xfrm>
            <a:custGeom>
              <a:avLst/>
              <a:gdLst>
                <a:gd name="connsiteX0" fmla="*/ 90046 w 147089"/>
                <a:gd name="connsiteY0" fmla="*/ 61 h 440992"/>
                <a:gd name="connsiteX1" fmla="*/ 139897 w 147089"/>
                <a:gd name="connsiteY1" fmla="*/ 186956 h 440992"/>
                <a:gd name="connsiteX2" fmla="*/ 99121 w 147089"/>
                <a:gd name="connsiteY2" fmla="*/ 401811 h 440992"/>
                <a:gd name="connsiteX3" fmla="*/ 74042 w 147089"/>
                <a:gd name="connsiteY3" fmla="*/ 440993 h 440992"/>
                <a:gd name="connsiteX4" fmla="*/ 1933 w 147089"/>
                <a:gd name="connsiteY4" fmla="*/ 392368 h 440992"/>
                <a:gd name="connsiteX5" fmla="*/ 44303 w 147089"/>
                <a:gd name="connsiteY5" fmla="*/ 282611 h 440992"/>
                <a:gd name="connsiteX6" fmla="*/ 78825 w 147089"/>
                <a:gd name="connsiteY6" fmla="*/ 307 h 440992"/>
                <a:gd name="connsiteX7" fmla="*/ 90168 w 147089"/>
                <a:gd name="connsiteY7" fmla="*/ 0 h 44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089" h="440992">
                  <a:moveTo>
                    <a:pt x="90046" y="61"/>
                  </a:moveTo>
                  <a:cubicBezTo>
                    <a:pt x="90046" y="61"/>
                    <a:pt x="171230" y="63095"/>
                    <a:pt x="139897" y="186956"/>
                  </a:cubicBezTo>
                  <a:cubicBezTo>
                    <a:pt x="108564" y="310817"/>
                    <a:pt x="64599" y="357908"/>
                    <a:pt x="99121" y="401811"/>
                  </a:cubicBezTo>
                  <a:lnTo>
                    <a:pt x="74042" y="440993"/>
                  </a:lnTo>
                  <a:lnTo>
                    <a:pt x="1933" y="392368"/>
                  </a:lnTo>
                  <a:cubicBezTo>
                    <a:pt x="1933" y="392368"/>
                    <a:pt x="-13764" y="342211"/>
                    <a:pt x="44303" y="282611"/>
                  </a:cubicBezTo>
                  <a:cubicBezTo>
                    <a:pt x="102309" y="223010"/>
                    <a:pt x="122728" y="45804"/>
                    <a:pt x="78825" y="307"/>
                  </a:cubicBezTo>
                  <a:lnTo>
                    <a:pt x="90168" y="0"/>
                  </a:lnTo>
                  <a:close/>
                </a:path>
              </a:pathLst>
            </a:custGeom>
            <a:solidFill>
              <a:schemeClr val="accent3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C2CC81D9-2CFC-73FC-466C-8C9221F5FBED}"/>
                </a:ext>
              </a:extLst>
            </p:cNvPr>
            <p:cNvSpPr/>
            <p:nvPr/>
          </p:nvSpPr>
          <p:spPr>
            <a:xfrm>
              <a:off x="4939056" y="2462055"/>
              <a:ext cx="127049" cy="109255"/>
            </a:xfrm>
            <a:custGeom>
              <a:avLst/>
              <a:gdLst>
                <a:gd name="connsiteX0" fmla="*/ 4108 w 127049"/>
                <a:gd name="connsiteY0" fmla="*/ 3055 h 109255"/>
                <a:gd name="connsiteX1" fmla="*/ 119201 w 127049"/>
                <a:gd name="connsiteY1" fmla="*/ 41807 h 109255"/>
                <a:gd name="connsiteX2" fmla="*/ 127049 w 127049"/>
                <a:gd name="connsiteY2" fmla="*/ 109256 h 109255"/>
                <a:gd name="connsiteX3" fmla="*/ 0 w 127049"/>
                <a:gd name="connsiteY3" fmla="*/ 27704 h 109255"/>
                <a:gd name="connsiteX4" fmla="*/ 4108 w 127049"/>
                <a:gd name="connsiteY4" fmla="*/ 3116 h 10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49" h="109255">
                  <a:moveTo>
                    <a:pt x="4108" y="3055"/>
                  </a:moveTo>
                  <a:cubicBezTo>
                    <a:pt x="-4721" y="-13133"/>
                    <a:pt x="68982" y="40213"/>
                    <a:pt x="119201" y="41807"/>
                  </a:cubicBezTo>
                  <a:lnTo>
                    <a:pt x="127049" y="109256"/>
                  </a:lnTo>
                  <a:lnTo>
                    <a:pt x="0" y="27704"/>
                  </a:lnTo>
                  <a:lnTo>
                    <a:pt x="4108" y="3116"/>
                  </a:lnTo>
                  <a:close/>
                </a:path>
              </a:pathLst>
            </a:custGeom>
            <a:solidFill>
              <a:srgbClr val="FFFFFF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907E34F2-92DC-145B-FAE7-F8F78DC5F96D}"/>
                </a:ext>
              </a:extLst>
            </p:cNvPr>
            <p:cNvSpPr/>
            <p:nvPr/>
          </p:nvSpPr>
          <p:spPr>
            <a:xfrm>
              <a:off x="4847491" y="2127244"/>
              <a:ext cx="263572" cy="284041"/>
            </a:xfrm>
            <a:custGeom>
              <a:avLst/>
              <a:gdLst>
                <a:gd name="connsiteX0" fmla="*/ 262640 w 263572"/>
                <a:gd name="connsiteY0" fmla="*/ 65496 h 284041"/>
                <a:gd name="connsiteX1" fmla="*/ 221680 w 263572"/>
                <a:gd name="connsiteY1" fmla="*/ 95970 h 284041"/>
                <a:gd name="connsiteX2" fmla="*/ 147670 w 263572"/>
                <a:gd name="connsiteY2" fmla="*/ 147661 h 284041"/>
                <a:gd name="connsiteX3" fmla="*/ 152392 w 263572"/>
                <a:gd name="connsiteY3" fmla="*/ 208426 h 284041"/>
                <a:gd name="connsiteX4" fmla="*/ 111555 w 263572"/>
                <a:gd name="connsiteY4" fmla="*/ 220076 h 284041"/>
                <a:gd name="connsiteX5" fmla="*/ 119955 w 263572"/>
                <a:gd name="connsiteY5" fmla="*/ 243315 h 284041"/>
                <a:gd name="connsiteX6" fmla="*/ 42879 w 263572"/>
                <a:gd name="connsiteY6" fmla="*/ 274219 h 284041"/>
                <a:gd name="connsiteX7" fmla="*/ 15041 w 263572"/>
                <a:gd name="connsiteY7" fmla="*/ 78556 h 284041"/>
                <a:gd name="connsiteX8" fmla="*/ 145156 w 263572"/>
                <a:gd name="connsiteY8" fmla="*/ 929 h 284041"/>
                <a:gd name="connsiteX9" fmla="*/ 263560 w 263572"/>
                <a:gd name="connsiteY9" fmla="*/ 58260 h 284041"/>
                <a:gd name="connsiteX10" fmla="*/ 262640 w 263572"/>
                <a:gd name="connsiteY10" fmla="*/ 65496 h 28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3572" h="284041">
                  <a:moveTo>
                    <a:pt x="262640" y="65496"/>
                  </a:moveTo>
                  <a:cubicBezTo>
                    <a:pt x="258225" y="83584"/>
                    <a:pt x="239339" y="92843"/>
                    <a:pt x="221680" y="95970"/>
                  </a:cubicBezTo>
                  <a:cubicBezTo>
                    <a:pt x="188201" y="101979"/>
                    <a:pt x="154722" y="109215"/>
                    <a:pt x="147670" y="147661"/>
                  </a:cubicBezTo>
                  <a:cubicBezTo>
                    <a:pt x="146260" y="155203"/>
                    <a:pt x="146628" y="207384"/>
                    <a:pt x="152392" y="208426"/>
                  </a:cubicBezTo>
                  <a:cubicBezTo>
                    <a:pt x="131053" y="204624"/>
                    <a:pt x="109286" y="187210"/>
                    <a:pt x="111555" y="220076"/>
                  </a:cubicBezTo>
                  <a:cubicBezTo>
                    <a:pt x="112290" y="230991"/>
                    <a:pt x="115540" y="238349"/>
                    <a:pt x="119955" y="243315"/>
                  </a:cubicBezTo>
                  <a:cubicBezTo>
                    <a:pt x="134303" y="259258"/>
                    <a:pt x="58393" y="303590"/>
                    <a:pt x="42879" y="274219"/>
                  </a:cubicBezTo>
                  <a:cubicBezTo>
                    <a:pt x="14183" y="219954"/>
                    <a:pt x="-20400" y="133067"/>
                    <a:pt x="15041" y="78556"/>
                  </a:cubicBezTo>
                  <a:cubicBezTo>
                    <a:pt x="43063" y="35512"/>
                    <a:pt x="94876" y="7612"/>
                    <a:pt x="145156" y="929"/>
                  </a:cubicBezTo>
                  <a:cubicBezTo>
                    <a:pt x="179678" y="-3670"/>
                    <a:pt x="264786" y="7796"/>
                    <a:pt x="263560" y="58260"/>
                  </a:cubicBezTo>
                  <a:cubicBezTo>
                    <a:pt x="263498" y="60836"/>
                    <a:pt x="263192" y="63227"/>
                    <a:pt x="262640" y="65496"/>
                  </a:cubicBezTo>
                  <a:close/>
                </a:path>
              </a:pathLst>
            </a:custGeom>
            <a:solidFill>
              <a:srgbClr val="0B1238"/>
            </a:solidFill>
            <a:ln w="60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마켓 산스 TTF Medium"/>
                <a:ea typeface="G마켓 산스 TTF Medium"/>
                <a:cs typeface="+mn-cs"/>
              </a:endParaRPr>
            </a:p>
          </p:txBody>
        </p:sp>
      </p:grpSp>
      <p:sp>
        <p:nvSpPr>
          <p:cNvPr id="76" name="자유형: 도형 75">
            <a:extLst>
              <a:ext uri="{FF2B5EF4-FFF2-40B4-BE49-F238E27FC236}">
                <a16:creationId xmlns:a16="http://schemas.microsoft.com/office/drawing/2014/main" id="{EA979825-BE04-C903-32ED-9F5BD113F96A}"/>
              </a:ext>
            </a:extLst>
          </p:cNvPr>
          <p:cNvSpPr/>
          <p:nvPr/>
        </p:nvSpPr>
        <p:spPr>
          <a:xfrm>
            <a:off x="9677304" y="1520899"/>
            <a:ext cx="1178968" cy="819505"/>
          </a:xfrm>
          <a:custGeom>
            <a:avLst/>
            <a:gdLst>
              <a:gd name="connsiteX0" fmla="*/ 1175861 w 1178968"/>
              <a:gd name="connsiteY0" fmla="*/ 95 h 819505"/>
              <a:gd name="connsiteX1" fmla="*/ 726758 w 1178968"/>
              <a:gd name="connsiteY1" fmla="*/ 336995 h 819505"/>
              <a:gd name="connsiteX2" fmla="*/ 0 w 1178968"/>
              <a:gd name="connsiteY2" fmla="*/ 616744 h 819505"/>
              <a:gd name="connsiteX3" fmla="*/ 794766 w 1178968"/>
              <a:gd name="connsiteY3" fmla="*/ 808673 h 819505"/>
              <a:gd name="connsiteX4" fmla="*/ 1157669 w 1178968"/>
              <a:gd name="connsiteY4" fmla="*/ 679895 h 819505"/>
              <a:gd name="connsiteX5" fmla="*/ 1175766 w 1178968"/>
              <a:gd name="connsiteY5" fmla="*/ 0 h 81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968" h="819505">
                <a:moveTo>
                  <a:pt x="1175861" y="95"/>
                </a:moveTo>
                <a:cubicBezTo>
                  <a:pt x="1175861" y="95"/>
                  <a:pt x="997553" y="271082"/>
                  <a:pt x="726758" y="336995"/>
                </a:cubicBezTo>
                <a:cubicBezTo>
                  <a:pt x="455962" y="402908"/>
                  <a:pt x="178594" y="368141"/>
                  <a:pt x="0" y="616744"/>
                </a:cubicBezTo>
                <a:cubicBezTo>
                  <a:pt x="0" y="616744"/>
                  <a:pt x="278511" y="874776"/>
                  <a:pt x="794766" y="808673"/>
                </a:cubicBezTo>
                <a:cubicBezTo>
                  <a:pt x="1311021" y="742569"/>
                  <a:pt x="1157669" y="679895"/>
                  <a:pt x="1157669" y="679895"/>
                </a:cubicBezTo>
                <a:lnTo>
                  <a:pt x="1175766" y="0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77" name="자유형: 도형 76">
            <a:extLst>
              <a:ext uri="{FF2B5EF4-FFF2-40B4-BE49-F238E27FC236}">
                <a16:creationId xmlns:a16="http://schemas.microsoft.com/office/drawing/2014/main" id="{CBFCE1DB-9316-764A-E067-384167AB4111}"/>
              </a:ext>
            </a:extLst>
          </p:cNvPr>
          <p:cNvSpPr/>
          <p:nvPr/>
        </p:nvSpPr>
        <p:spPr>
          <a:xfrm>
            <a:off x="10538938" y="3089286"/>
            <a:ext cx="591693" cy="139731"/>
          </a:xfrm>
          <a:custGeom>
            <a:avLst/>
            <a:gdLst>
              <a:gd name="connsiteX0" fmla="*/ 0 w 591693"/>
              <a:gd name="connsiteY0" fmla="*/ 139732 h 139731"/>
              <a:gd name="connsiteX1" fmla="*/ 295847 w 591693"/>
              <a:gd name="connsiteY1" fmla="*/ 0 h 139731"/>
              <a:gd name="connsiteX2" fmla="*/ 591693 w 591693"/>
              <a:gd name="connsiteY2" fmla="*/ 139732 h 139731"/>
              <a:gd name="connsiteX3" fmla="*/ 0 w 591693"/>
              <a:gd name="connsiteY3" fmla="*/ 139732 h 139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693" h="139731">
                <a:moveTo>
                  <a:pt x="0" y="139732"/>
                </a:moveTo>
                <a:cubicBezTo>
                  <a:pt x="0" y="62579"/>
                  <a:pt x="132493" y="0"/>
                  <a:pt x="295847" y="0"/>
                </a:cubicBezTo>
                <a:cubicBezTo>
                  <a:pt x="459200" y="0"/>
                  <a:pt x="591693" y="62579"/>
                  <a:pt x="591693" y="139732"/>
                </a:cubicBezTo>
                <a:lnTo>
                  <a:pt x="0" y="1397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78" name="자유형: 도형 77">
            <a:extLst>
              <a:ext uri="{FF2B5EF4-FFF2-40B4-BE49-F238E27FC236}">
                <a16:creationId xmlns:a16="http://schemas.microsoft.com/office/drawing/2014/main" id="{1B1061BD-13AF-C201-9241-60B6B9EA0FE3}"/>
              </a:ext>
            </a:extLst>
          </p:cNvPr>
          <p:cNvSpPr/>
          <p:nvPr/>
        </p:nvSpPr>
        <p:spPr>
          <a:xfrm>
            <a:off x="10810972" y="1495561"/>
            <a:ext cx="47625" cy="1674780"/>
          </a:xfrm>
          <a:custGeom>
            <a:avLst/>
            <a:gdLst>
              <a:gd name="connsiteX0" fmla="*/ 0 w 47625"/>
              <a:gd name="connsiteY0" fmla="*/ 0 h 1674780"/>
              <a:gd name="connsiteX1" fmla="*/ 47625 w 47625"/>
              <a:gd name="connsiteY1" fmla="*/ 0 h 1674780"/>
              <a:gd name="connsiteX2" fmla="*/ 47625 w 47625"/>
              <a:gd name="connsiteY2" fmla="*/ 1674781 h 1674780"/>
              <a:gd name="connsiteX3" fmla="*/ 0 w 47625"/>
              <a:gd name="connsiteY3" fmla="*/ 1674781 h 167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625" h="1674780">
                <a:moveTo>
                  <a:pt x="0" y="0"/>
                </a:moveTo>
                <a:lnTo>
                  <a:pt x="47625" y="0"/>
                </a:lnTo>
                <a:lnTo>
                  <a:pt x="47625" y="1674781"/>
                </a:lnTo>
                <a:lnTo>
                  <a:pt x="0" y="167478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79" name="화살표: 오른쪽 78">
            <a:extLst>
              <a:ext uri="{FF2B5EF4-FFF2-40B4-BE49-F238E27FC236}">
                <a16:creationId xmlns:a16="http://schemas.microsoft.com/office/drawing/2014/main" id="{09B6CF73-6355-FA50-127F-C57033DA0B3C}"/>
              </a:ext>
            </a:extLst>
          </p:cNvPr>
          <p:cNvSpPr/>
          <p:nvPr/>
        </p:nvSpPr>
        <p:spPr>
          <a:xfrm rot="21174360">
            <a:off x="-229326" y="5542109"/>
            <a:ext cx="11784438" cy="869145"/>
          </a:xfrm>
          <a:prstGeom prst="rightArrow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마켓 산스 TTF Medium"/>
              <a:ea typeface="G마켓 산스 TTF Medium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01854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일본 취업 선고의 흐름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-&gt;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포인트를 흐름 다음에 설명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,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면접관 경험을 좀 넣어서 얘기하기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 </a:t>
            </a: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40107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725B7-3AF6-4076-A466-354852687B6A}"/>
              </a:ext>
            </a:extLst>
          </p:cNvPr>
          <p:cNvSpPr txBox="1"/>
          <p:nvPr/>
        </p:nvSpPr>
        <p:spPr>
          <a:xfrm>
            <a:off x="570850" y="532938"/>
            <a:ext cx="1110882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endParaRPr lang="en-US" altLang="ko-KR" sz="1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B05D7600-6507-577F-2BBA-350D5B0E0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237" y="-289295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18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376AB74-84D4-2B7C-3356-62D94474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8F35-4545-45D7-ADC1-5AAD45E7B8CE}" type="slidenum">
              <a:rPr lang="ko-KR" altLang="en-US" smtClean="0"/>
              <a:t>7</a:t>
            </a:fld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7D4C3B1-B0DB-2D5F-268E-6842F04C4697}"/>
              </a:ext>
            </a:extLst>
          </p:cNvPr>
          <p:cNvGrpSpPr/>
          <p:nvPr/>
        </p:nvGrpSpPr>
        <p:grpSpPr>
          <a:xfrm>
            <a:off x="346838" y="383763"/>
            <a:ext cx="11006962" cy="5755780"/>
            <a:chOff x="355546" y="348929"/>
            <a:chExt cx="4017246" cy="2559896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CF92A849-FE4D-1B08-244F-1A5E64CE4B97}"/>
                </a:ext>
              </a:extLst>
            </p:cNvPr>
            <p:cNvSpPr/>
            <p:nvPr/>
          </p:nvSpPr>
          <p:spPr>
            <a:xfrm>
              <a:off x="355546" y="819456"/>
              <a:ext cx="433883" cy="340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lang="en-US" altLang="ko-KR" sz="1400" spc="-15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01</a:t>
              </a:r>
              <a:endParaRPr lang="ko-KR" altLang="en-US" sz="1400" spc="-1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DB50572D-1326-E7DA-3213-7BF3CD366C47}"/>
                </a:ext>
              </a:extLst>
            </p:cNvPr>
            <p:cNvSpPr/>
            <p:nvPr/>
          </p:nvSpPr>
          <p:spPr>
            <a:xfrm>
              <a:off x="845755" y="789405"/>
              <a:ext cx="3525786" cy="619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커뮤니케이션 능력이 있는가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 -&gt; </a:t>
              </a: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면접</a:t>
              </a:r>
              <a:endParaRPr lang="en-US" altLang="ko-KR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팀 워크에 기여할 수 있는 능력을 가지고 있나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</a:t>
              </a: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ED93D69B-B2E6-4A8E-8995-067F93E3BCB4}"/>
                </a:ext>
              </a:extLst>
            </p:cNvPr>
            <p:cNvSpPr/>
            <p:nvPr/>
          </p:nvSpPr>
          <p:spPr>
            <a:xfrm>
              <a:off x="362767" y="447551"/>
              <a:ext cx="3525786" cy="281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아래 </a:t>
              </a:r>
              <a:r>
                <a:rPr lang="ko-KR" altLang="en-US" sz="1400" spc="-80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스탭을</a:t>
              </a: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 보며 알 수 있는 포인트</a:t>
              </a:r>
              <a:endParaRPr lang="en-US" altLang="ko-KR" sz="1400" spc="-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G마켓 산스 TTF Medium" panose="02000000000000000000" pitchFamily="2" charset="-127"/>
                <a:ea typeface="G마켓 산스 TTF Medium" panose="02000000000000000000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94FD551D-61EE-DF4A-2C71-D14C4E0EC815}"/>
                </a:ext>
              </a:extLst>
            </p:cNvPr>
            <p:cNvSpPr/>
            <p:nvPr/>
          </p:nvSpPr>
          <p:spPr>
            <a:xfrm>
              <a:off x="356797" y="1544923"/>
              <a:ext cx="433883" cy="340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lang="en-US" altLang="ko-KR" sz="1400" spc="-15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02</a:t>
              </a:r>
              <a:endParaRPr lang="ko-KR" altLang="en-US" sz="1400" spc="-1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FCD169AC-4C24-31FC-EDC8-03AA572020DB}"/>
                </a:ext>
              </a:extLst>
            </p:cNvPr>
            <p:cNvSpPr/>
            <p:nvPr/>
          </p:nvSpPr>
          <p:spPr>
            <a:xfrm>
              <a:off x="847006" y="1514872"/>
              <a:ext cx="3525786" cy="619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당사의 사업을 이해하고 있는가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 -&gt; </a:t>
              </a:r>
            </a:p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당사의 사업구조와 강점을 명확히 이해하는가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CC7B52F2-6991-6CFA-83FB-6F3679AD5E92}"/>
                </a:ext>
              </a:extLst>
            </p:cNvPr>
            <p:cNvSpPr/>
            <p:nvPr/>
          </p:nvSpPr>
          <p:spPr>
            <a:xfrm>
              <a:off x="355546" y="2319476"/>
              <a:ext cx="433883" cy="340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lang="en-US" altLang="ko-KR" sz="1400" spc="-15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1"/>
                  </a:solidFill>
                  <a:latin typeface="G마켓 산스 TTF Bold" panose="02000000000000000000" pitchFamily="2" charset="-127"/>
                  <a:ea typeface="G마켓 산스 TTF Bold" panose="02000000000000000000" pitchFamily="2" charset="-127"/>
                </a:rPr>
                <a:t>03</a:t>
              </a:r>
              <a:endParaRPr lang="ko-KR" altLang="en-US" sz="1400" spc="-15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endParaRP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76FF4FA8-04EF-778D-6266-92A8923FE57A}"/>
                </a:ext>
              </a:extLst>
            </p:cNvPr>
            <p:cNvSpPr/>
            <p:nvPr/>
          </p:nvSpPr>
          <p:spPr>
            <a:xfrm>
              <a:off x="845755" y="2289425"/>
              <a:ext cx="3525786" cy="619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당사의 경영비전과 맞는 사람인가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</a:t>
              </a:r>
            </a:p>
            <a:p>
              <a:pPr latinLnBrk="0">
                <a:lnSpc>
                  <a:spcPct val="150000"/>
                </a:lnSpc>
              </a:pPr>
              <a:r>
                <a:rPr lang="ko-KR" altLang="en-US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당사의 분위기에 적응할 수 있는 사람인가</a:t>
              </a:r>
              <a:r>
                <a:rPr lang="en-US" altLang="ko-KR" sz="1400" spc="-8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G마켓 산스 TTF Medium" panose="02000000000000000000" pitchFamily="2" charset="-127"/>
                  <a:ea typeface="G마켓 산스 TTF Medium" panose="02000000000000000000" pitchFamily="2" charset="-127"/>
                </a:rPr>
                <a:t>?</a:t>
              </a:r>
            </a:p>
          </p:txBody>
        </p:sp>
        <p:cxnSp>
          <p:nvCxnSpPr>
            <p:cNvPr id="5" name="직선 연결선 10">
              <a:extLst>
                <a:ext uri="{FF2B5EF4-FFF2-40B4-BE49-F238E27FC236}">
                  <a16:creationId xmlns:a16="http://schemas.microsoft.com/office/drawing/2014/main" id="{36B34AFD-8CCE-4778-B406-F6F234450C49}"/>
                </a:ext>
              </a:extLst>
            </p:cNvPr>
            <p:cNvCxnSpPr>
              <a:cxnSpLocks/>
            </p:cNvCxnSpPr>
            <p:nvPr/>
          </p:nvCxnSpPr>
          <p:spPr>
            <a:xfrm>
              <a:off x="501182" y="348929"/>
              <a:ext cx="403037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8565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38006E39-79CE-4588-A903-1FC6C667AAB9}"/>
              </a:ext>
            </a:extLst>
          </p:cNvPr>
          <p:cNvSpPr txBox="1"/>
          <p:nvPr/>
        </p:nvSpPr>
        <p:spPr>
          <a:xfrm rot="21568247">
            <a:off x="8593018" y="4239646"/>
            <a:ext cx="349455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plan</a:t>
            </a:r>
            <a:endParaRPr lang="id-ID" sz="1467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6EDDD2-F73F-4BF4-8301-278B6998E681}"/>
              </a:ext>
            </a:extLst>
          </p:cNvPr>
          <p:cNvSpPr txBox="1"/>
          <p:nvPr/>
        </p:nvSpPr>
        <p:spPr>
          <a:xfrm>
            <a:off x="1129402" y="3493435"/>
            <a:ext cx="4628411" cy="174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포텐셜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채용은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지금 전력이 되어서 회사를 지탱해줄 단기적인 관점으로 필요한 인재를 뽑는 것보다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회사가 다듬어 지지 않은 원석을 키워서 인재로 만들어 나가는 장기적인 관점으로 보는 회사들이 사용하는 시스템이라고 이해하면 된다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그렇다면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당장 능력을 보여주기보다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얼마나 이 회사의 문화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성격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그리고 업무에 잘 맞는지를 파악하는 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회사의 입장에서 장기적으로 일해 줄 사람들을 찾는 핵심 포인트가 된다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그렇다면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이런 점을 잘 보여주기 위해서 어떤 게 필요할까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?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85AB766-EA1D-48AF-962C-CFAC1EED7D3B}"/>
              </a:ext>
            </a:extLst>
          </p:cNvPr>
          <p:cNvSpPr txBox="1"/>
          <p:nvPr/>
        </p:nvSpPr>
        <p:spPr>
          <a:xfrm rot="21568247">
            <a:off x="7578555" y="3996136"/>
            <a:ext cx="823944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teamwork</a:t>
            </a:r>
            <a:endParaRPr lang="id-ID" sz="1467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AF0D94-9717-4E39-80C0-13BD20ACC809}"/>
              </a:ext>
            </a:extLst>
          </p:cNvPr>
          <p:cNvSpPr txBox="1"/>
          <p:nvPr/>
        </p:nvSpPr>
        <p:spPr>
          <a:xfrm rot="16168247">
            <a:off x="8621149" y="4716609"/>
            <a:ext cx="7998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activities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C552949-0DA7-4772-BC8E-99268713839F}"/>
              </a:ext>
            </a:extLst>
          </p:cNvPr>
          <p:cNvSpPr txBox="1"/>
          <p:nvPr/>
        </p:nvSpPr>
        <p:spPr>
          <a:xfrm rot="21568247">
            <a:off x="8534267" y="2853536"/>
            <a:ext cx="686085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2" charset="-127"/>
              </a:rPr>
              <a:t>strategy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8E65204-3939-4B15-85A0-ADCA83372346}"/>
              </a:ext>
            </a:extLst>
          </p:cNvPr>
          <p:cNvSpPr txBox="1"/>
          <p:nvPr/>
        </p:nvSpPr>
        <p:spPr>
          <a:xfrm rot="21568247">
            <a:off x="8407767" y="2532207"/>
            <a:ext cx="442429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ideas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1B3209D-E0EC-4C5F-AFC3-28B7B4088E93}"/>
              </a:ext>
            </a:extLst>
          </p:cNvPr>
          <p:cNvSpPr txBox="1"/>
          <p:nvPr/>
        </p:nvSpPr>
        <p:spPr>
          <a:xfrm rot="5400000">
            <a:off x="7594843" y="2374692"/>
            <a:ext cx="1059585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performance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64F324F-02DC-4727-9F4D-179FBF60B05B}"/>
              </a:ext>
            </a:extLst>
          </p:cNvPr>
          <p:cNvSpPr txBox="1"/>
          <p:nvPr/>
        </p:nvSpPr>
        <p:spPr>
          <a:xfrm rot="21568247">
            <a:off x="9137519" y="2472737"/>
            <a:ext cx="123783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2" charset="-127"/>
              </a:rPr>
              <a:t>marketing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D592FC3-AF8A-42FE-BDA3-A95ED47E4FC5}"/>
              </a:ext>
            </a:extLst>
          </p:cNvPr>
          <p:cNvSpPr txBox="1"/>
          <p:nvPr/>
        </p:nvSpPr>
        <p:spPr>
          <a:xfrm rot="21568247">
            <a:off x="9436757" y="3042800"/>
            <a:ext cx="562655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goals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37A094B-A4A3-43B0-B490-AE48BA60D12A}"/>
              </a:ext>
            </a:extLst>
          </p:cNvPr>
          <p:cNvSpPr txBox="1"/>
          <p:nvPr/>
        </p:nvSpPr>
        <p:spPr>
          <a:xfrm rot="21568247">
            <a:off x="9503011" y="4496579"/>
            <a:ext cx="349455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plan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67816BF-310C-4523-8DBA-82B321EA62D1}"/>
              </a:ext>
            </a:extLst>
          </p:cNvPr>
          <p:cNvSpPr txBox="1"/>
          <p:nvPr/>
        </p:nvSpPr>
        <p:spPr>
          <a:xfrm rot="21568247">
            <a:off x="9097780" y="3926602"/>
            <a:ext cx="147957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success</a:t>
            </a:r>
            <a:endParaRPr lang="id-ID" sz="320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ED8EC1F-2E24-41E9-9FDD-EDFF9368685E}"/>
              </a:ext>
            </a:extLst>
          </p:cNvPr>
          <p:cNvSpPr txBox="1"/>
          <p:nvPr/>
        </p:nvSpPr>
        <p:spPr>
          <a:xfrm rot="21568247">
            <a:off x="6963167" y="4503541"/>
            <a:ext cx="1394613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opportunities</a:t>
            </a:r>
            <a:endParaRPr lang="id-ID" sz="1867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E0A0A7C-2E42-4F55-A41C-523A3A937BEA}"/>
              </a:ext>
            </a:extLst>
          </p:cNvPr>
          <p:cNvSpPr txBox="1"/>
          <p:nvPr/>
        </p:nvSpPr>
        <p:spPr>
          <a:xfrm rot="21568247">
            <a:off x="6961225" y="3010968"/>
            <a:ext cx="78707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id-ID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marketing</a:t>
            </a:r>
          </a:p>
        </p:txBody>
      </p:sp>
      <p:sp>
        <p:nvSpPr>
          <p:cNvPr id="90" name="Rectangle 77">
            <a:extLst>
              <a:ext uri="{FF2B5EF4-FFF2-40B4-BE49-F238E27FC236}">
                <a16:creationId xmlns:a16="http://schemas.microsoft.com/office/drawing/2014/main" id="{B1C7EFBF-42FB-4CEC-AC29-0869C867EB0E}"/>
              </a:ext>
            </a:extLst>
          </p:cNvPr>
          <p:cNvSpPr/>
          <p:nvPr/>
        </p:nvSpPr>
        <p:spPr>
          <a:xfrm>
            <a:off x="9073744" y="2100186"/>
            <a:ext cx="444032" cy="2873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id-ID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plan</a:t>
            </a:r>
            <a:endParaRPr lang="en-ID" sz="2400" dirty="0">
              <a:solidFill>
                <a:schemeClr val="tx1">
                  <a:lumMod val="85000"/>
                  <a:lumOff val="1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91" name="Group 78">
            <a:extLst>
              <a:ext uri="{FF2B5EF4-FFF2-40B4-BE49-F238E27FC236}">
                <a16:creationId xmlns:a16="http://schemas.microsoft.com/office/drawing/2014/main" id="{CC65EF0C-D589-4A2A-9B50-A1EBEDEE57CE}"/>
              </a:ext>
            </a:extLst>
          </p:cNvPr>
          <p:cNvGrpSpPr/>
          <p:nvPr/>
        </p:nvGrpSpPr>
        <p:grpSpPr>
          <a:xfrm flipH="1">
            <a:off x="6960246" y="1957783"/>
            <a:ext cx="4774738" cy="4776636"/>
            <a:chOff x="145570" y="1600129"/>
            <a:chExt cx="3581054" cy="358247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Oval 79">
              <a:extLst>
                <a:ext uri="{FF2B5EF4-FFF2-40B4-BE49-F238E27FC236}">
                  <a16:creationId xmlns:a16="http://schemas.microsoft.com/office/drawing/2014/main" id="{03C9ACF4-00D9-41E6-AF52-4116A6F9A327}"/>
                </a:ext>
              </a:extLst>
            </p:cNvPr>
            <p:cNvSpPr/>
            <p:nvPr/>
          </p:nvSpPr>
          <p:spPr>
            <a:xfrm>
              <a:off x="1479167" y="1833912"/>
              <a:ext cx="2090564" cy="2090564"/>
            </a:xfrm>
            <a:prstGeom prst="ellipse">
              <a:avLst/>
            </a:prstGeom>
            <a:solidFill>
              <a:schemeClr val="bg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400"/>
            </a:p>
          </p:txBody>
        </p:sp>
        <p:grpSp>
          <p:nvGrpSpPr>
            <p:cNvPr id="93" name="Group 80">
              <a:extLst>
                <a:ext uri="{FF2B5EF4-FFF2-40B4-BE49-F238E27FC236}">
                  <a16:creationId xmlns:a16="http://schemas.microsoft.com/office/drawing/2014/main" id="{E8AF12C3-334E-4FF5-BEF8-E967FA4C4023}"/>
                </a:ext>
              </a:extLst>
            </p:cNvPr>
            <p:cNvGrpSpPr/>
            <p:nvPr/>
          </p:nvGrpSpPr>
          <p:grpSpPr>
            <a:xfrm rot="174831" flipH="1">
              <a:off x="145570" y="1600129"/>
              <a:ext cx="3581054" cy="3582477"/>
              <a:chOff x="5526086" y="1274763"/>
              <a:chExt cx="3990976" cy="3992563"/>
            </a:xfrm>
          </p:grpSpPr>
          <p:sp>
            <p:nvSpPr>
              <p:cNvPr id="94" name="Freeform 5">
                <a:extLst>
                  <a:ext uri="{FF2B5EF4-FFF2-40B4-BE49-F238E27FC236}">
                    <a16:creationId xmlns:a16="http://schemas.microsoft.com/office/drawing/2014/main" id="{F13C9E15-C7D9-464F-B62C-79642CCCC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6235" y="5018088"/>
                <a:ext cx="196850" cy="196850"/>
              </a:xfrm>
              <a:custGeom>
                <a:avLst/>
                <a:gdLst>
                  <a:gd name="T0" fmla="*/ 14 w 76"/>
                  <a:gd name="T1" fmla="*/ 62 h 76"/>
                  <a:gd name="T2" fmla="*/ 63 w 76"/>
                  <a:gd name="T3" fmla="*/ 62 h 76"/>
                  <a:gd name="T4" fmla="*/ 63 w 76"/>
                  <a:gd name="T5" fmla="*/ 13 h 76"/>
                  <a:gd name="T6" fmla="*/ 14 w 76"/>
                  <a:gd name="T7" fmla="*/ 13 h 76"/>
                  <a:gd name="T8" fmla="*/ 14 w 76"/>
                  <a:gd name="T9" fmla="*/ 6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14" y="62"/>
                    </a:moveTo>
                    <a:cubicBezTo>
                      <a:pt x="27" y="76"/>
                      <a:pt x="49" y="76"/>
                      <a:pt x="63" y="62"/>
                    </a:cubicBezTo>
                    <a:cubicBezTo>
                      <a:pt x="76" y="49"/>
                      <a:pt x="76" y="27"/>
                      <a:pt x="63" y="13"/>
                    </a:cubicBezTo>
                    <a:cubicBezTo>
                      <a:pt x="49" y="0"/>
                      <a:pt x="27" y="0"/>
                      <a:pt x="14" y="13"/>
                    </a:cubicBezTo>
                    <a:cubicBezTo>
                      <a:pt x="0" y="27"/>
                      <a:pt x="0" y="49"/>
                      <a:pt x="14" y="62"/>
                    </a:cubicBezTo>
                  </a:path>
                </a:pathLst>
              </a:custGeom>
              <a:solidFill>
                <a:srgbClr val="466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95" name="Freeform 6">
                <a:extLst>
                  <a:ext uri="{FF2B5EF4-FFF2-40B4-BE49-F238E27FC236}">
                    <a16:creationId xmlns:a16="http://schemas.microsoft.com/office/drawing/2014/main" id="{B81E5A4B-5E9F-43A9-8FF0-26ACF6552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8572" y="3397251"/>
                <a:ext cx="512763" cy="514350"/>
              </a:xfrm>
              <a:custGeom>
                <a:avLst/>
                <a:gdLst>
                  <a:gd name="T0" fmla="*/ 186 w 323"/>
                  <a:gd name="T1" fmla="*/ 324 h 324"/>
                  <a:gd name="T2" fmla="*/ 323 w 323"/>
                  <a:gd name="T3" fmla="*/ 188 h 324"/>
                  <a:gd name="T4" fmla="*/ 135 w 323"/>
                  <a:gd name="T5" fmla="*/ 0 h 324"/>
                  <a:gd name="T6" fmla="*/ 0 w 323"/>
                  <a:gd name="T7" fmla="*/ 137 h 324"/>
                  <a:gd name="T8" fmla="*/ 186 w 323"/>
                  <a:gd name="T9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324">
                    <a:moveTo>
                      <a:pt x="186" y="324"/>
                    </a:moveTo>
                    <a:lnTo>
                      <a:pt x="323" y="188"/>
                    </a:lnTo>
                    <a:lnTo>
                      <a:pt x="135" y="0"/>
                    </a:lnTo>
                    <a:lnTo>
                      <a:pt x="0" y="137"/>
                    </a:lnTo>
                    <a:lnTo>
                      <a:pt x="186" y="32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96" name="Freeform 7">
                <a:extLst>
                  <a:ext uri="{FF2B5EF4-FFF2-40B4-BE49-F238E27FC236}">
                    <a16:creationId xmlns:a16="http://schemas.microsoft.com/office/drawing/2014/main" id="{78FCEE44-B364-4CD8-88ED-61641856D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8572" y="3397251"/>
                <a:ext cx="512763" cy="514350"/>
              </a:xfrm>
              <a:custGeom>
                <a:avLst/>
                <a:gdLst>
                  <a:gd name="T0" fmla="*/ 186 w 323"/>
                  <a:gd name="T1" fmla="*/ 324 h 324"/>
                  <a:gd name="T2" fmla="*/ 323 w 323"/>
                  <a:gd name="T3" fmla="*/ 188 h 324"/>
                  <a:gd name="T4" fmla="*/ 135 w 323"/>
                  <a:gd name="T5" fmla="*/ 0 h 324"/>
                  <a:gd name="T6" fmla="*/ 0 w 323"/>
                  <a:gd name="T7" fmla="*/ 137 h 324"/>
                  <a:gd name="T8" fmla="*/ 186 w 323"/>
                  <a:gd name="T9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324">
                    <a:moveTo>
                      <a:pt x="186" y="324"/>
                    </a:moveTo>
                    <a:lnTo>
                      <a:pt x="323" y="188"/>
                    </a:lnTo>
                    <a:lnTo>
                      <a:pt x="135" y="0"/>
                    </a:lnTo>
                    <a:lnTo>
                      <a:pt x="0" y="137"/>
                    </a:lnTo>
                    <a:lnTo>
                      <a:pt x="186" y="3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97" name="Freeform 8">
                <a:extLst>
                  <a:ext uri="{FF2B5EF4-FFF2-40B4-BE49-F238E27FC236}">
                    <a16:creationId xmlns:a16="http://schemas.microsoft.com/office/drawing/2014/main" id="{56BCDCD1-4DAC-47CA-A58D-337E668CB2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26086" y="1274763"/>
                <a:ext cx="2776538" cy="2776538"/>
              </a:xfrm>
              <a:custGeom>
                <a:avLst/>
                <a:gdLst>
                  <a:gd name="T0" fmla="*/ 190 w 1069"/>
                  <a:gd name="T1" fmla="*/ 879 h 1069"/>
                  <a:gd name="T2" fmla="*/ 878 w 1069"/>
                  <a:gd name="T3" fmla="*/ 879 h 1069"/>
                  <a:gd name="T4" fmla="*/ 878 w 1069"/>
                  <a:gd name="T5" fmla="*/ 190 h 1069"/>
                  <a:gd name="T6" fmla="*/ 190 w 1069"/>
                  <a:gd name="T7" fmla="*/ 190 h 1069"/>
                  <a:gd name="T8" fmla="*/ 190 w 1069"/>
                  <a:gd name="T9" fmla="*/ 879 h 1069"/>
                  <a:gd name="T10" fmla="*/ 235 w 1069"/>
                  <a:gd name="T11" fmla="*/ 833 h 1069"/>
                  <a:gd name="T12" fmla="*/ 235 w 1069"/>
                  <a:gd name="T13" fmla="*/ 236 h 1069"/>
                  <a:gd name="T14" fmla="*/ 833 w 1069"/>
                  <a:gd name="T15" fmla="*/ 236 h 1069"/>
                  <a:gd name="T16" fmla="*/ 833 w 1069"/>
                  <a:gd name="T17" fmla="*/ 833 h 1069"/>
                  <a:gd name="T18" fmla="*/ 235 w 1069"/>
                  <a:gd name="T19" fmla="*/ 833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9" h="1069">
                    <a:moveTo>
                      <a:pt x="190" y="879"/>
                    </a:moveTo>
                    <a:cubicBezTo>
                      <a:pt x="380" y="1069"/>
                      <a:pt x="688" y="1069"/>
                      <a:pt x="878" y="879"/>
                    </a:cubicBezTo>
                    <a:cubicBezTo>
                      <a:pt x="1069" y="689"/>
                      <a:pt x="1069" y="380"/>
                      <a:pt x="878" y="190"/>
                    </a:cubicBezTo>
                    <a:cubicBezTo>
                      <a:pt x="688" y="0"/>
                      <a:pt x="380" y="0"/>
                      <a:pt x="190" y="190"/>
                    </a:cubicBezTo>
                    <a:cubicBezTo>
                      <a:pt x="0" y="380"/>
                      <a:pt x="0" y="689"/>
                      <a:pt x="190" y="879"/>
                    </a:cubicBezTo>
                    <a:moveTo>
                      <a:pt x="235" y="833"/>
                    </a:moveTo>
                    <a:cubicBezTo>
                      <a:pt x="70" y="668"/>
                      <a:pt x="70" y="401"/>
                      <a:pt x="235" y="236"/>
                    </a:cubicBezTo>
                    <a:cubicBezTo>
                      <a:pt x="400" y="71"/>
                      <a:pt x="668" y="71"/>
                      <a:pt x="833" y="236"/>
                    </a:cubicBezTo>
                    <a:cubicBezTo>
                      <a:pt x="998" y="401"/>
                      <a:pt x="998" y="668"/>
                      <a:pt x="833" y="833"/>
                    </a:cubicBezTo>
                    <a:cubicBezTo>
                      <a:pt x="668" y="998"/>
                      <a:pt x="400" y="998"/>
                      <a:pt x="235" y="833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 dirty="0"/>
              </a:p>
            </p:txBody>
          </p:sp>
          <p:sp>
            <p:nvSpPr>
              <p:cNvPr id="98" name="Freeform 9">
                <a:extLst>
                  <a:ext uri="{FF2B5EF4-FFF2-40B4-BE49-F238E27FC236}">
                    <a16:creationId xmlns:a16="http://schemas.microsoft.com/office/drawing/2014/main" id="{3356B2FB-2652-4290-B469-F8975F6C8B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7273" y="1565277"/>
                <a:ext cx="1552575" cy="319088"/>
              </a:xfrm>
              <a:custGeom>
                <a:avLst/>
                <a:gdLst>
                  <a:gd name="T0" fmla="*/ 299 w 598"/>
                  <a:gd name="T1" fmla="*/ 0 h 123"/>
                  <a:gd name="T2" fmla="*/ 0 w 598"/>
                  <a:gd name="T3" fmla="*/ 123 h 123"/>
                  <a:gd name="T4" fmla="*/ 299 w 598"/>
                  <a:gd name="T5" fmla="*/ 0 h 123"/>
                  <a:gd name="T6" fmla="*/ 598 w 598"/>
                  <a:gd name="T7" fmla="*/ 123 h 123"/>
                  <a:gd name="T8" fmla="*/ 299 w 598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8" h="123">
                    <a:moveTo>
                      <a:pt x="299" y="0"/>
                    </a:moveTo>
                    <a:cubicBezTo>
                      <a:pt x="191" y="0"/>
                      <a:pt x="83" y="41"/>
                      <a:pt x="0" y="123"/>
                    </a:cubicBezTo>
                    <a:cubicBezTo>
                      <a:pt x="83" y="41"/>
                      <a:pt x="191" y="0"/>
                      <a:pt x="299" y="0"/>
                    </a:cubicBezTo>
                    <a:cubicBezTo>
                      <a:pt x="407" y="0"/>
                      <a:pt x="515" y="41"/>
                      <a:pt x="598" y="123"/>
                    </a:cubicBezTo>
                    <a:cubicBezTo>
                      <a:pt x="515" y="41"/>
                      <a:pt x="407" y="0"/>
                      <a:pt x="299" y="0"/>
                    </a:cubicBezTo>
                  </a:path>
                </a:pathLst>
              </a:custGeom>
              <a:solidFill>
                <a:srgbClr val="6078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99" name="Freeform 12">
                <a:extLst>
                  <a:ext uri="{FF2B5EF4-FFF2-40B4-BE49-F238E27FC236}">
                    <a16:creationId xmlns:a16="http://schemas.microsoft.com/office/drawing/2014/main" id="{5EF9B648-F1D4-4FFB-A3EA-58EE5A79E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7273" y="1565276"/>
                <a:ext cx="1552575" cy="322264"/>
              </a:xfrm>
              <a:custGeom>
                <a:avLst/>
                <a:gdLst>
                  <a:gd name="T0" fmla="*/ 299 w 598"/>
                  <a:gd name="T1" fmla="*/ 0 h 124"/>
                  <a:gd name="T2" fmla="*/ 0 w 598"/>
                  <a:gd name="T3" fmla="*/ 123 h 124"/>
                  <a:gd name="T4" fmla="*/ 0 w 598"/>
                  <a:gd name="T5" fmla="*/ 124 h 124"/>
                  <a:gd name="T6" fmla="*/ 0 w 598"/>
                  <a:gd name="T7" fmla="*/ 124 h 124"/>
                  <a:gd name="T8" fmla="*/ 299 w 598"/>
                  <a:gd name="T9" fmla="*/ 0 h 124"/>
                  <a:gd name="T10" fmla="*/ 598 w 598"/>
                  <a:gd name="T11" fmla="*/ 124 h 124"/>
                  <a:gd name="T12" fmla="*/ 598 w 598"/>
                  <a:gd name="T13" fmla="*/ 124 h 124"/>
                  <a:gd name="T14" fmla="*/ 598 w 598"/>
                  <a:gd name="T15" fmla="*/ 123 h 124"/>
                  <a:gd name="T16" fmla="*/ 299 w 598"/>
                  <a:gd name="T1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8" h="124">
                    <a:moveTo>
                      <a:pt x="299" y="0"/>
                    </a:moveTo>
                    <a:cubicBezTo>
                      <a:pt x="191" y="0"/>
                      <a:pt x="83" y="41"/>
                      <a:pt x="0" y="123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3" y="41"/>
                      <a:pt x="191" y="0"/>
                      <a:pt x="299" y="0"/>
                    </a:cubicBezTo>
                    <a:cubicBezTo>
                      <a:pt x="407" y="0"/>
                      <a:pt x="515" y="41"/>
                      <a:pt x="598" y="124"/>
                    </a:cubicBezTo>
                    <a:cubicBezTo>
                      <a:pt x="598" y="124"/>
                      <a:pt x="598" y="124"/>
                      <a:pt x="598" y="124"/>
                    </a:cubicBezTo>
                    <a:cubicBezTo>
                      <a:pt x="598" y="124"/>
                      <a:pt x="598" y="124"/>
                      <a:pt x="598" y="123"/>
                    </a:cubicBezTo>
                    <a:cubicBezTo>
                      <a:pt x="515" y="41"/>
                      <a:pt x="407" y="0"/>
                      <a:pt x="299" y="0"/>
                    </a:cubicBezTo>
                  </a:path>
                </a:pathLst>
              </a:custGeom>
              <a:solidFill>
                <a:srgbClr val="7D90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0" name="Freeform 13">
                <a:extLst>
                  <a:ext uri="{FF2B5EF4-FFF2-40B4-BE49-F238E27FC236}">
                    <a16:creationId xmlns:a16="http://schemas.microsoft.com/office/drawing/2014/main" id="{9628D4DE-EAB4-46AA-9A27-059AC337F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9548" y="3578226"/>
                <a:ext cx="542925" cy="542925"/>
              </a:xfrm>
              <a:custGeom>
                <a:avLst/>
                <a:gdLst>
                  <a:gd name="T0" fmla="*/ 41 w 209"/>
                  <a:gd name="T1" fmla="*/ 205 h 209"/>
                  <a:gd name="T2" fmla="*/ 204 w 209"/>
                  <a:gd name="T3" fmla="*/ 42 h 209"/>
                  <a:gd name="T4" fmla="*/ 204 w 209"/>
                  <a:gd name="T5" fmla="*/ 25 h 209"/>
                  <a:gd name="T6" fmla="*/ 184 w 209"/>
                  <a:gd name="T7" fmla="*/ 5 h 209"/>
                  <a:gd name="T8" fmla="*/ 167 w 209"/>
                  <a:gd name="T9" fmla="*/ 5 h 209"/>
                  <a:gd name="T10" fmla="*/ 4 w 209"/>
                  <a:gd name="T11" fmla="*/ 168 h 209"/>
                  <a:gd name="T12" fmla="*/ 4 w 209"/>
                  <a:gd name="T13" fmla="*/ 185 h 209"/>
                  <a:gd name="T14" fmla="*/ 24 w 209"/>
                  <a:gd name="T15" fmla="*/ 205 h 209"/>
                  <a:gd name="T16" fmla="*/ 41 w 209"/>
                  <a:gd name="T17" fmla="*/ 20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9" h="209">
                    <a:moveTo>
                      <a:pt x="41" y="205"/>
                    </a:moveTo>
                    <a:cubicBezTo>
                      <a:pt x="204" y="42"/>
                      <a:pt x="204" y="42"/>
                      <a:pt x="204" y="42"/>
                    </a:cubicBezTo>
                    <a:cubicBezTo>
                      <a:pt x="209" y="37"/>
                      <a:pt x="209" y="29"/>
                      <a:pt x="204" y="25"/>
                    </a:cubicBezTo>
                    <a:cubicBezTo>
                      <a:pt x="184" y="5"/>
                      <a:pt x="184" y="5"/>
                      <a:pt x="184" y="5"/>
                    </a:cubicBezTo>
                    <a:cubicBezTo>
                      <a:pt x="180" y="0"/>
                      <a:pt x="172" y="0"/>
                      <a:pt x="167" y="5"/>
                    </a:cubicBezTo>
                    <a:cubicBezTo>
                      <a:pt x="4" y="168"/>
                      <a:pt x="4" y="168"/>
                      <a:pt x="4" y="168"/>
                    </a:cubicBezTo>
                    <a:cubicBezTo>
                      <a:pt x="0" y="173"/>
                      <a:pt x="0" y="180"/>
                      <a:pt x="4" y="185"/>
                    </a:cubicBezTo>
                    <a:cubicBezTo>
                      <a:pt x="24" y="205"/>
                      <a:pt x="24" y="205"/>
                      <a:pt x="24" y="205"/>
                    </a:cubicBezTo>
                    <a:cubicBezTo>
                      <a:pt x="29" y="209"/>
                      <a:pt x="37" y="209"/>
                      <a:pt x="41" y="205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1" name="Freeform 14">
                <a:extLst>
                  <a:ext uri="{FF2B5EF4-FFF2-40B4-BE49-F238E27FC236}">
                    <a16:creationId xmlns:a16="http://schemas.microsoft.com/office/drawing/2014/main" id="{7DE1FCE5-2799-4793-BF6A-80E59B3233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362" y="3732212"/>
                <a:ext cx="1536700" cy="1535114"/>
              </a:xfrm>
              <a:custGeom>
                <a:avLst/>
                <a:gdLst>
                  <a:gd name="T0" fmla="*/ 483 w 592"/>
                  <a:gd name="T1" fmla="*/ 583 h 591"/>
                  <a:gd name="T2" fmla="*/ 584 w 592"/>
                  <a:gd name="T3" fmla="*/ 482 h 591"/>
                  <a:gd name="T4" fmla="*/ 584 w 592"/>
                  <a:gd name="T5" fmla="*/ 454 h 591"/>
                  <a:gd name="T6" fmla="*/ 129 w 592"/>
                  <a:gd name="T7" fmla="*/ 0 h 591"/>
                  <a:gd name="T8" fmla="*/ 0 w 592"/>
                  <a:gd name="T9" fmla="*/ 129 h 591"/>
                  <a:gd name="T10" fmla="*/ 455 w 592"/>
                  <a:gd name="T11" fmla="*/ 583 h 591"/>
                  <a:gd name="T12" fmla="*/ 483 w 592"/>
                  <a:gd name="T13" fmla="*/ 583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2" h="591">
                    <a:moveTo>
                      <a:pt x="483" y="583"/>
                    </a:moveTo>
                    <a:cubicBezTo>
                      <a:pt x="584" y="482"/>
                      <a:pt x="584" y="482"/>
                      <a:pt x="584" y="482"/>
                    </a:cubicBezTo>
                    <a:cubicBezTo>
                      <a:pt x="592" y="474"/>
                      <a:pt x="592" y="462"/>
                      <a:pt x="584" y="45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455" y="583"/>
                      <a:pt x="455" y="583"/>
                      <a:pt x="455" y="583"/>
                    </a:cubicBezTo>
                    <a:cubicBezTo>
                      <a:pt x="462" y="591"/>
                      <a:pt x="475" y="591"/>
                      <a:pt x="483" y="583"/>
                    </a:cubicBez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 dirty="0"/>
              </a:p>
            </p:txBody>
          </p:sp>
          <p:sp>
            <p:nvSpPr>
              <p:cNvPr id="102" name="Freeform 15">
                <a:extLst>
                  <a:ext uri="{FF2B5EF4-FFF2-40B4-BE49-F238E27FC236}">
                    <a16:creationId xmlns:a16="http://schemas.microsoft.com/office/drawing/2014/main" id="{F0DB3069-A2B9-4440-9376-D3BC0FDC50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9799" y="3557588"/>
                <a:ext cx="2033588" cy="455613"/>
              </a:xfrm>
              <a:custGeom>
                <a:avLst/>
                <a:gdLst>
                  <a:gd name="T0" fmla="*/ 783 w 783"/>
                  <a:gd name="T1" fmla="*/ 94 h 175"/>
                  <a:gd name="T2" fmla="*/ 741 w 783"/>
                  <a:gd name="T3" fmla="*/ 136 h 175"/>
                  <a:gd name="T4" fmla="*/ 703 w 783"/>
                  <a:gd name="T5" fmla="*/ 175 h 175"/>
                  <a:gd name="T6" fmla="*/ 703 w 783"/>
                  <a:gd name="T7" fmla="*/ 175 h 175"/>
                  <a:gd name="T8" fmla="*/ 783 w 783"/>
                  <a:gd name="T9" fmla="*/ 94 h 175"/>
                  <a:gd name="T10" fmla="*/ 783 w 783"/>
                  <a:gd name="T11" fmla="*/ 94 h 175"/>
                  <a:gd name="T12" fmla="*/ 5 w 783"/>
                  <a:gd name="T13" fmla="*/ 5 h 175"/>
                  <a:gd name="T14" fmla="*/ 148 w 783"/>
                  <a:gd name="T15" fmla="*/ 101 h 175"/>
                  <a:gd name="T16" fmla="*/ 5 w 783"/>
                  <a:gd name="T17" fmla="*/ 5 h 175"/>
                  <a:gd name="T18" fmla="*/ 0 w 783"/>
                  <a:gd name="T19" fmla="*/ 0 h 175"/>
                  <a:gd name="T20" fmla="*/ 0 w 783"/>
                  <a:gd name="T21" fmla="*/ 0 h 175"/>
                  <a:gd name="T22" fmla="*/ 0 w 783"/>
                  <a:gd name="T23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175">
                    <a:moveTo>
                      <a:pt x="783" y="94"/>
                    </a:moveTo>
                    <a:cubicBezTo>
                      <a:pt x="741" y="136"/>
                      <a:pt x="741" y="136"/>
                      <a:pt x="741" y="136"/>
                    </a:cubicBezTo>
                    <a:cubicBezTo>
                      <a:pt x="703" y="175"/>
                      <a:pt x="703" y="175"/>
                      <a:pt x="703" y="175"/>
                    </a:cubicBezTo>
                    <a:cubicBezTo>
                      <a:pt x="703" y="175"/>
                      <a:pt x="703" y="175"/>
                      <a:pt x="703" y="175"/>
                    </a:cubicBezTo>
                    <a:cubicBezTo>
                      <a:pt x="783" y="94"/>
                      <a:pt x="783" y="94"/>
                      <a:pt x="783" y="94"/>
                    </a:cubicBezTo>
                    <a:cubicBezTo>
                      <a:pt x="783" y="94"/>
                      <a:pt x="783" y="94"/>
                      <a:pt x="783" y="94"/>
                    </a:cubicBezTo>
                    <a:moveTo>
                      <a:pt x="5" y="5"/>
                    </a:moveTo>
                    <a:cubicBezTo>
                      <a:pt x="48" y="47"/>
                      <a:pt x="96" y="79"/>
                      <a:pt x="148" y="101"/>
                    </a:cubicBezTo>
                    <a:cubicBezTo>
                      <a:pt x="96" y="79"/>
                      <a:pt x="48" y="47"/>
                      <a:pt x="5" y="5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3" name="Freeform 16">
                <a:extLst>
                  <a:ext uri="{FF2B5EF4-FFF2-40B4-BE49-F238E27FC236}">
                    <a16:creationId xmlns:a16="http://schemas.microsoft.com/office/drawing/2014/main" id="{C084DCCA-A035-4087-996B-46AE802CF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1438" y="3557589"/>
                <a:ext cx="361950" cy="354013"/>
              </a:xfrm>
              <a:custGeom>
                <a:avLst/>
                <a:gdLst>
                  <a:gd name="T0" fmla="*/ 44 w 139"/>
                  <a:gd name="T1" fmla="*/ 0 h 136"/>
                  <a:gd name="T2" fmla="*/ 44 w 139"/>
                  <a:gd name="T3" fmla="*/ 0 h 136"/>
                  <a:gd name="T4" fmla="*/ 0 w 139"/>
                  <a:gd name="T5" fmla="*/ 39 h 136"/>
                  <a:gd name="T6" fmla="*/ 97 w 139"/>
                  <a:gd name="T7" fmla="*/ 136 h 136"/>
                  <a:gd name="T8" fmla="*/ 139 w 139"/>
                  <a:gd name="T9" fmla="*/ 94 h 136"/>
                  <a:gd name="T10" fmla="*/ 44 w 139"/>
                  <a:gd name="T11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136">
                    <a:moveTo>
                      <a:pt x="44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30" y="14"/>
                      <a:pt x="15" y="27"/>
                      <a:pt x="0" y="39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139" y="94"/>
                      <a:pt x="139" y="94"/>
                      <a:pt x="139" y="94"/>
                    </a:cubicBezTo>
                    <a:cubicBezTo>
                      <a:pt x="44" y="0"/>
                      <a:pt x="44" y="0"/>
                      <a:pt x="44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4" name="Freeform 17">
                <a:extLst>
                  <a:ext uri="{FF2B5EF4-FFF2-40B4-BE49-F238E27FC236}">
                    <a16:creationId xmlns:a16="http://schemas.microsoft.com/office/drawing/2014/main" id="{E283236C-9F36-461E-A217-D2F58D52D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324" y="1768477"/>
                <a:ext cx="2157413" cy="2159001"/>
              </a:xfrm>
              <a:custGeom>
                <a:avLst/>
                <a:gdLst>
                  <a:gd name="T0" fmla="*/ 143 w 831"/>
                  <a:gd name="T1" fmla="*/ 0 h 831"/>
                  <a:gd name="T2" fmla="*/ 143 w 831"/>
                  <a:gd name="T3" fmla="*/ 0 h 831"/>
                  <a:gd name="T4" fmla="*/ 0 w 831"/>
                  <a:gd name="T5" fmla="*/ 345 h 831"/>
                  <a:gd name="T6" fmla="*/ 143 w 831"/>
                  <a:gd name="T7" fmla="*/ 689 h 831"/>
                  <a:gd name="T8" fmla="*/ 143 w 831"/>
                  <a:gd name="T9" fmla="*/ 689 h 831"/>
                  <a:gd name="T10" fmla="*/ 143 w 831"/>
                  <a:gd name="T11" fmla="*/ 689 h 831"/>
                  <a:gd name="T12" fmla="*/ 148 w 831"/>
                  <a:gd name="T13" fmla="*/ 694 h 831"/>
                  <a:gd name="T14" fmla="*/ 291 w 831"/>
                  <a:gd name="T15" fmla="*/ 790 h 831"/>
                  <a:gd name="T16" fmla="*/ 487 w 831"/>
                  <a:gd name="T17" fmla="*/ 831 h 831"/>
                  <a:gd name="T18" fmla="*/ 787 w 831"/>
                  <a:gd name="T19" fmla="*/ 728 h 831"/>
                  <a:gd name="T20" fmla="*/ 787 w 831"/>
                  <a:gd name="T21" fmla="*/ 728 h 831"/>
                  <a:gd name="T22" fmla="*/ 831 w 831"/>
                  <a:gd name="T23" fmla="*/ 689 h 831"/>
                  <a:gd name="T24" fmla="*/ 831 w 831"/>
                  <a:gd name="T25" fmla="*/ 689 h 831"/>
                  <a:gd name="T26" fmla="*/ 786 w 831"/>
                  <a:gd name="T27" fmla="*/ 643 h 831"/>
                  <a:gd name="T28" fmla="*/ 786 w 831"/>
                  <a:gd name="T29" fmla="*/ 643 h 831"/>
                  <a:gd name="T30" fmla="*/ 487 w 831"/>
                  <a:gd name="T31" fmla="*/ 767 h 831"/>
                  <a:gd name="T32" fmla="*/ 188 w 831"/>
                  <a:gd name="T33" fmla="*/ 643 h 831"/>
                  <a:gd name="T34" fmla="*/ 64 w 831"/>
                  <a:gd name="T35" fmla="*/ 345 h 831"/>
                  <a:gd name="T36" fmla="*/ 188 w 831"/>
                  <a:gd name="T37" fmla="*/ 46 h 831"/>
                  <a:gd name="T38" fmla="*/ 143 w 831"/>
                  <a:gd name="T39" fmla="*/ 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1" h="831"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48" y="95"/>
                      <a:pt x="0" y="220"/>
                      <a:pt x="0" y="345"/>
                    </a:cubicBezTo>
                    <a:cubicBezTo>
                      <a:pt x="0" y="469"/>
                      <a:pt x="48" y="594"/>
                      <a:pt x="143" y="689"/>
                    </a:cubicBezTo>
                    <a:cubicBezTo>
                      <a:pt x="143" y="689"/>
                      <a:pt x="143" y="689"/>
                      <a:pt x="143" y="689"/>
                    </a:cubicBezTo>
                    <a:cubicBezTo>
                      <a:pt x="143" y="689"/>
                      <a:pt x="143" y="689"/>
                      <a:pt x="143" y="689"/>
                    </a:cubicBezTo>
                    <a:cubicBezTo>
                      <a:pt x="145" y="691"/>
                      <a:pt x="147" y="693"/>
                      <a:pt x="148" y="694"/>
                    </a:cubicBezTo>
                    <a:cubicBezTo>
                      <a:pt x="191" y="736"/>
                      <a:pt x="239" y="768"/>
                      <a:pt x="291" y="790"/>
                    </a:cubicBezTo>
                    <a:cubicBezTo>
                      <a:pt x="353" y="818"/>
                      <a:pt x="420" y="831"/>
                      <a:pt x="487" y="831"/>
                    </a:cubicBezTo>
                    <a:cubicBezTo>
                      <a:pt x="593" y="831"/>
                      <a:pt x="699" y="797"/>
                      <a:pt x="787" y="728"/>
                    </a:cubicBezTo>
                    <a:cubicBezTo>
                      <a:pt x="787" y="728"/>
                      <a:pt x="787" y="728"/>
                      <a:pt x="787" y="728"/>
                    </a:cubicBezTo>
                    <a:cubicBezTo>
                      <a:pt x="802" y="716"/>
                      <a:pt x="817" y="703"/>
                      <a:pt x="831" y="689"/>
                    </a:cubicBezTo>
                    <a:cubicBezTo>
                      <a:pt x="831" y="689"/>
                      <a:pt x="831" y="689"/>
                      <a:pt x="831" y="689"/>
                    </a:cubicBezTo>
                    <a:cubicBezTo>
                      <a:pt x="786" y="643"/>
                      <a:pt x="786" y="643"/>
                      <a:pt x="786" y="643"/>
                    </a:cubicBezTo>
                    <a:cubicBezTo>
                      <a:pt x="786" y="643"/>
                      <a:pt x="786" y="643"/>
                      <a:pt x="786" y="643"/>
                    </a:cubicBezTo>
                    <a:cubicBezTo>
                      <a:pt x="703" y="726"/>
                      <a:pt x="595" y="767"/>
                      <a:pt x="487" y="767"/>
                    </a:cubicBezTo>
                    <a:cubicBezTo>
                      <a:pt x="379" y="767"/>
                      <a:pt x="271" y="726"/>
                      <a:pt x="188" y="643"/>
                    </a:cubicBezTo>
                    <a:cubicBezTo>
                      <a:pt x="106" y="561"/>
                      <a:pt x="64" y="453"/>
                      <a:pt x="64" y="345"/>
                    </a:cubicBezTo>
                    <a:cubicBezTo>
                      <a:pt x="64" y="236"/>
                      <a:pt x="106" y="128"/>
                      <a:pt x="188" y="46"/>
                    </a:cubicBezTo>
                    <a:cubicBezTo>
                      <a:pt x="143" y="0"/>
                      <a:pt x="143" y="0"/>
                      <a:pt x="143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5" name="Freeform 18">
                <a:extLst>
                  <a:ext uri="{FF2B5EF4-FFF2-40B4-BE49-F238E27FC236}">
                    <a16:creationId xmlns:a16="http://schemas.microsoft.com/office/drawing/2014/main" id="{7F25AF71-4C15-4801-B077-BDE916BC09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80361" y="4067177"/>
                <a:ext cx="1331913" cy="1174751"/>
              </a:xfrm>
              <a:custGeom>
                <a:avLst/>
                <a:gdLst>
                  <a:gd name="T0" fmla="*/ 513 w 513"/>
                  <a:gd name="T1" fmla="*/ 432 h 452"/>
                  <a:gd name="T2" fmla="*/ 513 w 513"/>
                  <a:gd name="T3" fmla="*/ 432 h 452"/>
                  <a:gd name="T4" fmla="*/ 513 w 513"/>
                  <a:gd name="T5" fmla="*/ 432 h 452"/>
                  <a:gd name="T6" fmla="*/ 513 w 513"/>
                  <a:gd name="T7" fmla="*/ 432 h 452"/>
                  <a:gd name="T8" fmla="*/ 513 w 513"/>
                  <a:gd name="T9" fmla="*/ 432 h 452"/>
                  <a:gd name="T10" fmla="*/ 513 w 513"/>
                  <a:gd name="T11" fmla="*/ 432 h 452"/>
                  <a:gd name="T12" fmla="*/ 512 w 513"/>
                  <a:gd name="T13" fmla="*/ 431 h 452"/>
                  <a:gd name="T14" fmla="*/ 513 w 513"/>
                  <a:gd name="T15" fmla="*/ 432 h 452"/>
                  <a:gd name="T16" fmla="*/ 512 w 513"/>
                  <a:gd name="T17" fmla="*/ 431 h 452"/>
                  <a:gd name="T18" fmla="*/ 512 w 513"/>
                  <a:gd name="T19" fmla="*/ 431 h 452"/>
                  <a:gd name="T20" fmla="*/ 512 w 513"/>
                  <a:gd name="T21" fmla="*/ 431 h 452"/>
                  <a:gd name="T22" fmla="*/ 512 w 513"/>
                  <a:gd name="T23" fmla="*/ 431 h 452"/>
                  <a:gd name="T24" fmla="*/ 511 w 513"/>
                  <a:gd name="T25" fmla="*/ 430 h 452"/>
                  <a:gd name="T26" fmla="*/ 511 w 513"/>
                  <a:gd name="T27" fmla="*/ 430 h 452"/>
                  <a:gd name="T28" fmla="*/ 511 w 513"/>
                  <a:gd name="T29" fmla="*/ 430 h 452"/>
                  <a:gd name="T30" fmla="*/ 510 w 513"/>
                  <a:gd name="T31" fmla="*/ 429 h 452"/>
                  <a:gd name="T32" fmla="*/ 510 w 513"/>
                  <a:gd name="T33" fmla="*/ 429 h 452"/>
                  <a:gd name="T34" fmla="*/ 510 w 513"/>
                  <a:gd name="T35" fmla="*/ 429 h 452"/>
                  <a:gd name="T36" fmla="*/ 0 w 513"/>
                  <a:gd name="T37" fmla="*/ 0 h 452"/>
                  <a:gd name="T38" fmla="*/ 452 w 513"/>
                  <a:gd name="T39" fmla="*/ 452 h 452"/>
                  <a:gd name="T40" fmla="*/ 452 w 513"/>
                  <a:gd name="T41" fmla="*/ 452 h 452"/>
                  <a:gd name="T42" fmla="*/ 0 w 513"/>
                  <a:gd name="T43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3" h="452">
                    <a:moveTo>
                      <a:pt x="513" y="432"/>
                    </a:moveTo>
                    <a:cubicBezTo>
                      <a:pt x="513" y="432"/>
                      <a:pt x="513" y="432"/>
                      <a:pt x="513" y="432"/>
                    </a:cubicBezTo>
                    <a:cubicBezTo>
                      <a:pt x="513" y="432"/>
                      <a:pt x="513" y="432"/>
                      <a:pt x="513" y="432"/>
                    </a:cubicBezTo>
                    <a:moveTo>
                      <a:pt x="513" y="432"/>
                    </a:moveTo>
                    <a:cubicBezTo>
                      <a:pt x="513" y="432"/>
                      <a:pt x="513" y="432"/>
                      <a:pt x="513" y="432"/>
                    </a:cubicBezTo>
                    <a:cubicBezTo>
                      <a:pt x="513" y="432"/>
                      <a:pt x="513" y="432"/>
                      <a:pt x="513" y="432"/>
                    </a:cubicBezTo>
                    <a:moveTo>
                      <a:pt x="512" y="431"/>
                    </a:moveTo>
                    <a:cubicBezTo>
                      <a:pt x="512" y="431"/>
                      <a:pt x="512" y="432"/>
                      <a:pt x="513" y="432"/>
                    </a:cubicBezTo>
                    <a:cubicBezTo>
                      <a:pt x="512" y="432"/>
                      <a:pt x="512" y="431"/>
                      <a:pt x="512" y="431"/>
                    </a:cubicBezTo>
                    <a:moveTo>
                      <a:pt x="512" y="431"/>
                    </a:moveTo>
                    <a:cubicBezTo>
                      <a:pt x="512" y="431"/>
                      <a:pt x="512" y="431"/>
                      <a:pt x="512" y="431"/>
                    </a:cubicBezTo>
                    <a:cubicBezTo>
                      <a:pt x="512" y="431"/>
                      <a:pt x="512" y="431"/>
                      <a:pt x="512" y="431"/>
                    </a:cubicBezTo>
                    <a:moveTo>
                      <a:pt x="511" y="430"/>
                    </a:moveTo>
                    <a:cubicBezTo>
                      <a:pt x="511" y="430"/>
                      <a:pt x="511" y="430"/>
                      <a:pt x="511" y="430"/>
                    </a:cubicBezTo>
                    <a:cubicBezTo>
                      <a:pt x="511" y="430"/>
                      <a:pt x="511" y="430"/>
                      <a:pt x="511" y="430"/>
                    </a:cubicBezTo>
                    <a:moveTo>
                      <a:pt x="510" y="429"/>
                    </a:moveTo>
                    <a:cubicBezTo>
                      <a:pt x="510" y="429"/>
                      <a:pt x="510" y="429"/>
                      <a:pt x="510" y="429"/>
                    </a:cubicBezTo>
                    <a:cubicBezTo>
                      <a:pt x="510" y="429"/>
                      <a:pt x="510" y="429"/>
                      <a:pt x="510" y="429"/>
                    </a:cubicBezTo>
                    <a:moveTo>
                      <a:pt x="0" y="0"/>
                    </a:moveTo>
                    <a:cubicBezTo>
                      <a:pt x="452" y="452"/>
                      <a:pt x="452" y="452"/>
                      <a:pt x="452" y="452"/>
                    </a:cubicBezTo>
                    <a:cubicBezTo>
                      <a:pt x="452" y="452"/>
                      <a:pt x="452" y="452"/>
                      <a:pt x="452" y="45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6" name="Freeform 19">
                <a:extLst>
                  <a:ext uri="{FF2B5EF4-FFF2-40B4-BE49-F238E27FC236}">
                    <a16:creationId xmlns:a16="http://schemas.microsoft.com/office/drawing/2014/main" id="{8E404CC2-5241-49ED-9E8D-A7D3149A0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2746" y="5116515"/>
                <a:ext cx="127001" cy="88900"/>
              </a:xfrm>
              <a:custGeom>
                <a:avLst/>
                <a:gdLst>
                  <a:gd name="T0" fmla="*/ 24 w 49"/>
                  <a:gd name="T1" fmla="*/ 0 h 34"/>
                  <a:gd name="T2" fmla="*/ 0 w 49"/>
                  <a:gd name="T3" fmla="*/ 24 h 34"/>
                  <a:gd name="T4" fmla="*/ 1 w 49"/>
                  <a:gd name="T5" fmla="*/ 25 h 34"/>
                  <a:gd name="T6" fmla="*/ 1 w 49"/>
                  <a:gd name="T7" fmla="*/ 25 h 34"/>
                  <a:gd name="T8" fmla="*/ 2 w 49"/>
                  <a:gd name="T9" fmla="*/ 26 h 34"/>
                  <a:gd name="T10" fmla="*/ 2 w 49"/>
                  <a:gd name="T11" fmla="*/ 26 h 34"/>
                  <a:gd name="T12" fmla="*/ 3 w 49"/>
                  <a:gd name="T13" fmla="*/ 27 h 34"/>
                  <a:gd name="T14" fmla="*/ 3 w 49"/>
                  <a:gd name="T15" fmla="*/ 27 h 34"/>
                  <a:gd name="T16" fmla="*/ 3 w 49"/>
                  <a:gd name="T17" fmla="*/ 27 h 34"/>
                  <a:gd name="T18" fmla="*/ 4 w 49"/>
                  <a:gd name="T19" fmla="*/ 28 h 34"/>
                  <a:gd name="T20" fmla="*/ 4 w 49"/>
                  <a:gd name="T21" fmla="*/ 28 h 34"/>
                  <a:gd name="T22" fmla="*/ 4 w 49"/>
                  <a:gd name="T23" fmla="*/ 28 h 34"/>
                  <a:gd name="T24" fmla="*/ 4 w 49"/>
                  <a:gd name="T25" fmla="*/ 28 h 34"/>
                  <a:gd name="T26" fmla="*/ 4 w 49"/>
                  <a:gd name="T27" fmla="*/ 28 h 34"/>
                  <a:gd name="T28" fmla="*/ 24 w 49"/>
                  <a:gd name="T29" fmla="*/ 34 h 34"/>
                  <a:gd name="T30" fmla="*/ 49 w 49"/>
                  <a:gd name="T31" fmla="*/ 24 h 34"/>
                  <a:gd name="T32" fmla="*/ 24 w 49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34">
                    <a:moveTo>
                      <a:pt x="24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0" y="25"/>
                      <a:pt x="1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6"/>
                      <a:pt x="1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0" y="32"/>
                      <a:pt x="17" y="34"/>
                      <a:pt x="24" y="34"/>
                    </a:cubicBezTo>
                    <a:cubicBezTo>
                      <a:pt x="33" y="34"/>
                      <a:pt x="42" y="31"/>
                      <a:pt x="49" y="24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3952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7" name="Freeform 20">
                <a:extLst>
                  <a:ext uri="{FF2B5EF4-FFF2-40B4-BE49-F238E27FC236}">
                    <a16:creationId xmlns:a16="http://schemas.microsoft.com/office/drawing/2014/main" id="{C0AD63D7-C2C7-455A-A83B-DBF959FB6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9550" y="3802062"/>
                <a:ext cx="319088" cy="314325"/>
              </a:xfrm>
              <a:custGeom>
                <a:avLst/>
                <a:gdLst>
                  <a:gd name="T0" fmla="*/ 86 w 123"/>
                  <a:gd name="T1" fmla="*/ 0 h 121"/>
                  <a:gd name="T2" fmla="*/ 6 w 123"/>
                  <a:gd name="T3" fmla="*/ 81 h 121"/>
                  <a:gd name="T4" fmla="*/ 6 w 123"/>
                  <a:gd name="T5" fmla="*/ 100 h 121"/>
                  <a:gd name="T6" fmla="*/ 23 w 123"/>
                  <a:gd name="T7" fmla="*/ 117 h 121"/>
                  <a:gd name="T8" fmla="*/ 33 w 123"/>
                  <a:gd name="T9" fmla="*/ 121 h 121"/>
                  <a:gd name="T10" fmla="*/ 43 w 123"/>
                  <a:gd name="T11" fmla="*/ 117 h 121"/>
                  <a:gd name="T12" fmla="*/ 58 w 123"/>
                  <a:gd name="T13" fmla="*/ 102 h 121"/>
                  <a:gd name="T14" fmla="*/ 123 w 123"/>
                  <a:gd name="T15" fmla="*/ 37 h 121"/>
                  <a:gd name="T16" fmla="*/ 86 w 123"/>
                  <a:gd name="T1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121">
                    <a:moveTo>
                      <a:pt x="86" y="0"/>
                    </a:moveTo>
                    <a:cubicBezTo>
                      <a:pt x="6" y="81"/>
                      <a:pt x="6" y="81"/>
                      <a:pt x="6" y="81"/>
                    </a:cubicBezTo>
                    <a:cubicBezTo>
                      <a:pt x="0" y="86"/>
                      <a:pt x="0" y="95"/>
                      <a:pt x="6" y="100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26" y="120"/>
                      <a:pt x="29" y="121"/>
                      <a:pt x="33" y="121"/>
                    </a:cubicBezTo>
                    <a:cubicBezTo>
                      <a:pt x="36" y="121"/>
                      <a:pt x="40" y="120"/>
                      <a:pt x="43" y="117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123" y="37"/>
                      <a:pt x="123" y="37"/>
                      <a:pt x="123" y="37"/>
                    </a:cubicBezTo>
                    <a:cubicBezTo>
                      <a:pt x="86" y="0"/>
                      <a:pt x="86" y="0"/>
                      <a:pt x="86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  <p:sp>
            <p:nvSpPr>
              <p:cNvPr id="108" name="Freeform 21">
                <a:extLst>
                  <a:ext uri="{FF2B5EF4-FFF2-40B4-BE49-F238E27FC236}">
                    <a16:creationId xmlns:a16="http://schemas.microsoft.com/office/drawing/2014/main" id="{EB726623-3E28-40BC-BE52-2BC1FC9A8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364" y="3898901"/>
                <a:ext cx="1384300" cy="1360488"/>
              </a:xfrm>
              <a:custGeom>
                <a:avLst/>
                <a:gdLst>
                  <a:gd name="T0" fmla="*/ 65 w 533"/>
                  <a:gd name="T1" fmla="*/ 0 h 524"/>
                  <a:gd name="T2" fmla="*/ 0 w 533"/>
                  <a:gd name="T3" fmla="*/ 65 h 524"/>
                  <a:gd name="T4" fmla="*/ 452 w 533"/>
                  <a:gd name="T5" fmla="*/ 517 h 524"/>
                  <a:gd name="T6" fmla="*/ 469 w 533"/>
                  <a:gd name="T7" fmla="*/ 524 h 524"/>
                  <a:gd name="T8" fmla="*/ 485 w 533"/>
                  <a:gd name="T9" fmla="*/ 517 h 524"/>
                  <a:gd name="T10" fmla="*/ 509 w 533"/>
                  <a:gd name="T11" fmla="*/ 493 h 524"/>
                  <a:gd name="T12" fmla="*/ 509 w 533"/>
                  <a:gd name="T13" fmla="*/ 493 h 524"/>
                  <a:gd name="T14" fmla="*/ 533 w 533"/>
                  <a:gd name="T15" fmla="*/ 469 h 524"/>
                  <a:gd name="T16" fmla="*/ 65 w 533"/>
                  <a:gd name="T17" fmla="*/ 0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3" h="524">
                    <a:moveTo>
                      <a:pt x="65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452" y="517"/>
                      <a:pt x="452" y="517"/>
                      <a:pt x="452" y="517"/>
                    </a:cubicBezTo>
                    <a:cubicBezTo>
                      <a:pt x="457" y="522"/>
                      <a:pt x="463" y="524"/>
                      <a:pt x="469" y="524"/>
                    </a:cubicBezTo>
                    <a:cubicBezTo>
                      <a:pt x="475" y="524"/>
                      <a:pt x="480" y="521"/>
                      <a:pt x="485" y="517"/>
                    </a:cubicBezTo>
                    <a:cubicBezTo>
                      <a:pt x="509" y="493"/>
                      <a:pt x="509" y="493"/>
                      <a:pt x="509" y="493"/>
                    </a:cubicBezTo>
                    <a:cubicBezTo>
                      <a:pt x="509" y="493"/>
                      <a:pt x="509" y="493"/>
                      <a:pt x="509" y="493"/>
                    </a:cubicBezTo>
                    <a:cubicBezTo>
                      <a:pt x="533" y="469"/>
                      <a:pt x="533" y="469"/>
                      <a:pt x="533" y="469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D" sz="2400"/>
              </a:p>
            </p:txBody>
          </p:sp>
        </p:grp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D3786793-A7C7-4DA9-862A-94AB44193D13}"/>
              </a:ext>
            </a:extLst>
          </p:cNvPr>
          <p:cNvSpPr txBox="1"/>
          <p:nvPr/>
        </p:nvSpPr>
        <p:spPr>
          <a:xfrm rot="21568247">
            <a:off x="7442396" y="3368938"/>
            <a:ext cx="231473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600" b="1" spc="-150" dirty="0"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PROPOSAL</a:t>
            </a:r>
            <a:endParaRPr lang="id-ID" b="1" spc="-150" dirty="0">
              <a:solidFill>
                <a:schemeClr val="accent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542988-C318-3CA4-192F-BB695AC4D2CE}"/>
              </a:ext>
            </a:extLst>
          </p:cNvPr>
          <p:cNvSpPr txBox="1"/>
          <p:nvPr/>
        </p:nvSpPr>
        <p:spPr>
          <a:xfrm>
            <a:off x="1174750" y="822223"/>
            <a:ext cx="190084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포텐셜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 채용이란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62" name="직선 연결선 9">
            <a:extLst>
              <a:ext uri="{FF2B5EF4-FFF2-40B4-BE49-F238E27FC236}">
                <a16:creationId xmlns:a16="http://schemas.microsoft.com/office/drawing/2014/main" id="{309CF8EC-F50A-38F6-A492-21B410B9268E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10">
            <a:extLst>
              <a:ext uri="{FF2B5EF4-FFF2-40B4-BE49-F238E27FC236}">
                <a16:creationId xmlns:a16="http://schemas.microsoft.com/office/drawing/2014/main" id="{FE45475F-53B7-C4EC-18F5-F38BDEE038E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37A2E64-09EA-1E34-53A3-AA58E6576FAD}"/>
              </a:ext>
            </a:extLst>
          </p:cNvPr>
          <p:cNvSpPr txBox="1"/>
          <p:nvPr/>
        </p:nvSpPr>
        <p:spPr>
          <a:xfrm>
            <a:off x="570850" y="822223"/>
            <a:ext cx="41069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0C4C8D-AB5C-E080-64D8-EB7FFF6E8B25}"/>
              </a:ext>
            </a:extLst>
          </p:cNvPr>
          <p:cNvSpPr txBox="1"/>
          <p:nvPr/>
        </p:nvSpPr>
        <p:spPr>
          <a:xfrm>
            <a:off x="1133269" y="2608258"/>
            <a:ext cx="5900974" cy="376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포텐셜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채용이란 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좀 더 간단히 대입해서 설명하게 스크립트 바꾸기</a:t>
            </a:r>
            <a:endParaRPr lang="id-ID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B4773679-751E-6F79-F59A-77DB7440E215}"/>
              </a:ext>
            </a:extLst>
          </p:cNvPr>
          <p:cNvCxnSpPr>
            <a:cxnSpLocks/>
          </p:cNvCxnSpPr>
          <p:nvPr/>
        </p:nvCxnSpPr>
        <p:spPr>
          <a:xfrm>
            <a:off x="1231840" y="3238334"/>
            <a:ext cx="561975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125C08E-9B3B-48CB-D1BE-9B21AB89F05A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2FB55AD-01BF-03CE-6697-5D3AFFBDE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855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5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04900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자기분석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41710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04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59EA92B-4175-449C-91D1-B12D724BE29A}"/>
              </a:ext>
            </a:extLst>
          </p:cNvPr>
          <p:cNvCxnSpPr>
            <a:cxnSpLocks/>
          </p:cNvCxnSpPr>
          <p:nvPr/>
        </p:nvCxnSpPr>
        <p:spPr>
          <a:xfrm>
            <a:off x="6736649" y="3665823"/>
            <a:ext cx="0" cy="223288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3EB0DAB-38B6-4D3E-BBCD-461AFFE8C8B6}"/>
              </a:ext>
            </a:extLst>
          </p:cNvPr>
          <p:cNvSpPr txBox="1"/>
          <p:nvPr/>
        </p:nvSpPr>
        <p:spPr>
          <a:xfrm>
            <a:off x="4891087" y="4478622"/>
            <a:ext cx="1663381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이 일을 하면서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남들보다 잘하는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또는 특징을 찾아서 차별화를 할 수 있는 일이 있나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D0ACCF-DAF1-4D1B-B6CF-727F8B906B4B}"/>
              </a:ext>
            </a:extLst>
          </p:cNvPr>
          <p:cNvSpPr txBox="1"/>
          <p:nvPr/>
        </p:nvSpPr>
        <p:spPr>
          <a:xfrm>
            <a:off x="4265060" y="4079956"/>
            <a:ext cx="2289409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나의 강점을 발휘할 수 있나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2990205-1678-4073-BB3C-F4AB942DC58E}"/>
              </a:ext>
            </a:extLst>
          </p:cNvPr>
          <p:cNvCxnSpPr>
            <a:cxnSpLocks/>
          </p:cNvCxnSpPr>
          <p:nvPr/>
        </p:nvCxnSpPr>
        <p:spPr>
          <a:xfrm>
            <a:off x="9185874" y="3665823"/>
            <a:ext cx="0" cy="223288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DC58F9F-FC2E-423E-8B18-C3C57C6BDCE4}"/>
              </a:ext>
            </a:extLst>
          </p:cNvPr>
          <p:cNvSpPr txBox="1"/>
          <p:nvPr/>
        </p:nvSpPr>
        <p:spPr>
          <a:xfrm>
            <a:off x="7340310" y="4478622"/>
            <a:ext cx="1663381" cy="126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이 일을 하면서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뿌듯함을 느끼거나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돈을 벌기 위한 행위라고 생각하기 보다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성장하고 싶어하는 욕구가 더 오르나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C3DAB7-8E8E-43E8-82CF-03E1E7F68576}"/>
              </a:ext>
            </a:extLst>
          </p:cNvPr>
          <p:cNvSpPr txBox="1"/>
          <p:nvPr/>
        </p:nvSpPr>
        <p:spPr>
          <a:xfrm>
            <a:off x="6889652" y="4079956"/>
            <a:ext cx="2114040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내가 보람을 느낄 수 있나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442F3C6-B870-4FF3-8651-1E7900D0C4AC}"/>
              </a:ext>
            </a:extLst>
          </p:cNvPr>
          <p:cNvCxnSpPr>
            <a:cxnSpLocks/>
          </p:cNvCxnSpPr>
          <p:nvPr/>
        </p:nvCxnSpPr>
        <p:spPr>
          <a:xfrm>
            <a:off x="11631610" y="3665823"/>
            <a:ext cx="0" cy="223288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F2F170F-745E-4A25-8ED8-8F0B0F1006E0}"/>
              </a:ext>
            </a:extLst>
          </p:cNvPr>
          <p:cNvSpPr txBox="1"/>
          <p:nvPr/>
        </p:nvSpPr>
        <p:spPr>
          <a:xfrm>
            <a:off x="9789535" y="4478622"/>
            <a:ext cx="1663381" cy="1509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이 일을 하면서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성장해있는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나와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어떤 일을 하면서 내 전문성을 더 발휘해 사회에서 이 업을 가지고 살아가는 내가 보이나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23803A-42CD-421B-8F9F-6A44328C5801}"/>
              </a:ext>
            </a:extLst>
          </p:cNvPr>
          <p:cNvSpPr txBox="1"/>
          <p:nvPr/>
        </p:nvSpPr>
        <p:spPr>
          <a:xfrm>
            <a:off x="9163508" y="4079956"/>
            <a:ext cx="2289409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이 직무를 업으로 삼는 미래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58D0A6D-08B8-4B61-9E92-3380D229318F}"/>
              </a:ext>
            </a:extLst>
          </p:cNvPr>
          <p:cNvSpPr txBox="1"/>
          <p:nvPr/>
        </p:nvSpPr>
        <p:spPr>
          <a:xfrm>
            <a:off x="1096928" y="2030736"/>
            <a:ext cx="2554676" cy="129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자기분석이란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내가 </a:t>
            </a:r>
            <a:r>
              <a:rPr lang="ko-KR" altLang="en-US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다른일보다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이 일이 </a:t>
            </a:r>
            <a:r>
              <a:rPr lang="ko-KR" altLang="en-US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나한테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더 잘 맞는다고 생각이 드는 업을 찾는 행위</a:t>
            </a:r>
            <a:endParaRPr lang="id-ID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17F75089-6F13-4533-965A-15837AB53588}"/>
              </a:ext>
            </a:extLst>
          </p:cNvPr>
          <p:cNvSpPr/>
          <p:nvPr/>
        </p:nvSpPr>
        <p:spPr>
          <a:xfrm>
            <a:off x="1434393" y="4180443"/>
            <a:ext cx="1474231" cy="14742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3D98A710-C07D-43FE-B19F-E6676299C346}"/>
              </a:ext>
            </a:extLst>
          </p:cNvPr>
          <p:cNvSpPr/>
          <p:nvPr/>
        </p:nvSpPr>
        <p:spPr>
          <a:xfrm>
            <a:off x="1270882" y="5259271"/>
            <a:ext cx="688218" cy="6882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DAF7941D-D108-4DA8-B7C6-338B4E7187C3}"/>
              </a:ext>
            </a:extLst>
          </p:cNvPr>
          <p:cNvSpPr/>
          <p:nvPr/>
        </p:nvSpPr>
        <p:spPr>
          <a:xfrm>
            <a:off x="2743661" y="4486939"/>
            <a:ext cx="295325" cy="2953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622A8F27-C56B-4AA7-8C09-8323BF6F343A}"/>
              </a:ext>
            </a:extLst>
          </p:cNvPr>
          <p:cNvSpPr/>
          <p:nvPr/>
        </p:nvSpPr>
        <p:spPr>
          <a:xfrm>
            <a:off x="2599387" y="4252215"/>
            <a:ext cx="144274" cy="14427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024786-6D66-D4AE-E0B1-FD0BD621EC64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cxnSp>
        <p:nvCxnSpPr>
          <p:cNvPr id="3" name="직선 연결선 9">
            <a:extLst>
              <a:ext uri="{FF2B5EF4-FFF2-40B4-BE49-F238E27FC236}">
                <a16:creationId xmlns:a16="http://schemas.microsoft.com/office/drawing/2014/main" id="{A3793C2E-A82C-498A-DDC4-3194792726F3}"/>
              </a:ext>
            </a:extLst>
          </p:cNvPr>
          <p:cNvCxnSpPr>
            <a:cxnSpLocks/>
          </p:cNvCxnSpPr>
          <p:nvPr/>
        </p:nvCxnSpPr>
        <p:spPr>
          <a:xfrm>
            <a:off x="973887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사무용품, 의류, 컴퓨터, 사람이(가) 표시된 사진&#10;&#10;자동 생성된 설명">
            <a:extLst>
              <a:ext uri="{FF2B5EF4-FFF2-40B4-BE49-F238E27FC236}">
                <a16:creationId xmlns:a16="http://schemas.microsoft.com/office/drawing/2014/main" id="{B6532383-5622-C51F-4538-D26FF64E39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24991" y="1254621"/>
            <a:ext cx="7016145" cy="2423898"/>
          </a:xfrm>
          <a:custGeom>
            <a:avLst/>
            <a:gdLst>
              <a:gd name="connsiteX0" fmla="*/ 0 w 7016145"/>
              <a:gd name="connsiteY0" fmla="*/ 0 h 2423898"/>
              <a:gd name="connsiteX1" fmla="*/ 7016145 w 7016145"/>
              <a:gd name="connsiteY1" fmla="*/ 0 h 2423898"/>
              <a:gd name="connsiteX2" fmla="*/ 7016145 w 7016145"/>
              <a:gd name="connsiteY2" fmla="*/ 2423898 h 2423898"/>
              <a:gd name="connsiteX3" fmla="*/ 0 w 7016145"/>
              <a:gd name="connsiteY3" fmla="*/ 2423898 h 242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6145" h="2423898">
                <a:moveTo>
                  <a:pt x="0" y="0"/>
                </a:moveTo>
                <a:lnTo>
                  <a:pt x="7016145" y="0"/>
                </a:lnTo>
                <a:lnTo>
                  <a:pt x="7016145" y="2423898"/>
                </a:lnTo>
                <a:lnTo>
                  <a:pt x="0" y="2423898"/>
                </a:lnTo>
                <a:close/>
              </a:path>
            </a:pathLst>
          </a:cu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23D28BA-A3B1-BCFD-A996-F3F0DE96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343" y="-23191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594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04900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기업분석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4074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05</a:t>
            </a:r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BF3E83A8-C199-4873-97E9-159648F24F3F}"/>
              </a:ext>
            </a:extLst>
          </p:cNvPr>
          <p:cNvSpPr/>
          <p:nvPr/>
        </p:nvSpPr>
        <p:spPr>
          <a:xfrm>
            <a:off x="1191532" y="2275934"/>
            <a:ext cx="1476152" cy="1476152"/>
          </a:xfrm>
          <a:prstGeom prst="ellipse">
            <a:avLst/>
          </a:prstGeom>
          <a:noFill/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607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  <a:latin typeface="Pretendard Light" panose="02000403000000020004" pitchFamily="2" charset="-127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F6994E6D-88A2-4355-8F2A-C9E3086BE2D5}"/>
              </a:ext>
            </a:extLst>
          </p:cNvPr>
          <p:cNvSpPr/>
          <p:nvPr/>
        </p:nvSpPr>
        <p:spPr>
          <a:xfrm>
            <a:off x="3969128" y="2275934"/>
            <a:ext cx="1476152" cy="1476152"/>
          </a:xfrm>
          <a:prstGeom prst="ellipse">
            <a:avLst/>
          </a:prstGeom>
          <a:noFill/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607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  <a:latin typeface="Pretendard Light" panose="02000403000000020004" pitchFamily="2" charset="-127"/>
            </a:endParaRPr>
          </a:p>
        </p:txBody>
      </p:sp>
      <p:sp>
        <p:nvSpPr>
          <p:cNvPr id="10" name="Oval 7">
            <a:extLst>
              <a:ext uri="{FF2B5EF4-FFF2-40B4-BE49-F238E27FC236}">
                <a16:creationId xmlns:a16="http://schemas.microsoft.com/office/drawing/2014/main" id="{C55FBAEB-57CB-4358-8248-EC38AB71C28D}"/>
              </a:ext>
            </a:extLst>
          </p:cNvPr>
          <p:cNvSpPr/>
          <p:nvPr/>
        </p:nvSpPr>
        <p:spPr>
          <a:xfrm>
            <a:off x="6746723" y="2275934"/>
            <a:ext cx="1476152" cy="1476152"/>
          </a:xfrm>
          <a:prstGeom prst="ellipse">
            <a:avLst/>
          </a:prstGeom>
          <a:solidFill>
            <a:schemeClr val="accent3"/>
          </a:solidFill>
          <a:ln w="571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607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  <a:latin typeface="Pretendard Light" panose="02000403000000020004" pitchFamily="2" charset="-127"/>
            </a:endParaRPr>
          </a:p>
        </p:txBody>
      </p:sp>
      <p:sp>
        <p:nvSpPr>
          <p:cNvPr id="11" name="Oval 9">
            <a:extLst>
              <a:ext uri="{FF2B5EF4-FFF2-40B4-BE49-F238E27FC236}">
                <a16:creationId xmlns:a16="http://schemas.microsoft.com/office/drawing/2014/main" id="{1FC90A80-2B1D-433C-B16A-C355F82B299A}"/>
              </a:ext>
            </a:extLst>
          </p:cNvPr>
          <p:cNvSpPr/>
          <p:nvPr/>
        </p:nvSpPr>
        <p:spPr>
          <a:xfrm>
            <a:off x="9524318" y="2275934"/>
            <a:ext cx="1476152" cy="1476152"/>
          </a:xfrm>
          <a:prstGeom prst="ellipse">
            <a:avLst/>
          </a:prstGeom>
          <a:noFill/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607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  <a:latin typeface="Pretendard Light" panose="02000403000000020004" pitchFamily="2" charset="-127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8CD6FB-9B50-4262-85B7-EA58CEB2CE52}"/>
              </a:ext>
            </a:extLst>
          </p:cNvPr>
          <p:cNvCxnSpPr/>
          <p:nvPr/>
        </p:nvCxnSpPr>
        <p:spPr>
          <a:xfrm>
            <a:off x="2953061" y="3014010"/>
            <a:ext cx="711197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2B1FBDD-1978-436A-861B-708287866BA8}"/>
              </a:ext>
            </a:extLst>
          </p:cNvPr>
          <p:cNvCxnSpPr/>
          <p:nvPr/>
        </p:nvCxnSpPr>
        <p:spPr>
          <a:xfrm>
            <a:off x="5733766" y="3014010"/>
            <a:ext cx="711197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86F349-A436-4FAA-B641-D5847001DF89}"/>
              </a:ext>
            </a:extLst>
          </p:cNvPr>
          <p:cNvCxnSpPr/>
          <p:nvPr/>
        </p:nvCxnSpPr>
        <p:spPr>
          <a:xfrm>
            <a:off x="8549618" y="3014010"/>
            <a:ext cx="711197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5EA2060-23FF-483D-BD00-C134BA8FF108}"/>
              </a:ext>
            </a:extLst>
          </p:cNvPr>
          <p:cNvSpPr txBox="1"/>
          <p:nvPr/>
        </p:nvSpPr>
        <p:spPr>
          <a:xfrm>
            <a:off x="1650525" y="2721623"/>
            <a:ext cx="558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200" spc="-15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+mn-ea"/>
                <a:cs typeface="Pretendard ExtraBold" panose="02000903000000020004" pitchFamily="2" charset="-127"/>
              </a:rPr>
              <a:t>01</a:t>
            </a:r>
            <a:endParaRPr lang="id-ID" altLang="ko-KR" sz="3200" spc="-15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+mn-ea"/>
              <a:cs typeface="Pretendard Medium" panose="02000603000000020004" pitchFamily="2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AE3E15-C026-46F5-9E4E-2526230AA8C0}"/>
              </a:ext>
            </a:extLst>
          </p:cNvPr>
          <p:cNvSpPr txBox="1"/>
          <p:nvPr/>
        </p:nvSpPr>
        <p:spPr>
          <a:xfrm>
            <a:off x="4393657" y="2721623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200" spc="-15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+mn-ea"/>
                <a:cs typeface="Pretendard ExtraBold" panose="02000903000000020004" pitchFamily="2" charset="-127"/>
              </a:rPr>
              <a:t>02</a:t>
            </a:r>
            <a:endParaRPr lang="id-ID" altLang="ko-KR" sz="3200" spc="-15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+mn-ea"/>
              <a:cs typeface="Pretendard Medium" panose="02000603000000020004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6A2864-CB50-4699-8E58-82568F72EFA4}"/>
              </a:ext>
            </a:extLst>
          </p:cNvPr>
          <p:cNvSpPr txBox="1"/>
          <p:nvPr/>
        </p:nvSpPr>
        <p:spPr>
          <a:xfrm>
            <a:off x="7167244" y="2721623"/>
            <a:ext cx="635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200" spc="-15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+mn-ea"/>
                <a:cs typeface="Pretendard ExtraBold" panose="02000903000000020004" pitchFamily="2" charset="-127"/>
              </a:rPr>
              <a:t>03</a:t>
            </a:r>
            <a:endParaRPr lang="id-ID" altLang="ko-KR" sz="3200" spc="-15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latin typeface="+mn-ea"/>
              <a:cs typeface="Pretendard Medium" panose="020006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057ECB7-3869-423C-BA27-7C61BCD227BC}"/>
              </a:ext>
            </a:extLst>
          </p:cNvPr>
          <p:cNvSpPr txBox="1"/>
          <p:nvPr/>
        </p:nvSpPr>
        <p:spPr>
          <a:xfrm>
            <a:off x="9944839" y="2721623"/>
            <a:ext cx="635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200" spc="-15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+mn-ea"/>
                <a:cs typeface="Pretendard ExtraBold" panose="02000903000000020004" pitchFamily="2" charset="-127"/>
              </a:rPr>
              <a:t>04</a:t>
            </a:r>
            <a:endParaRPr lang="id-ID" altLang="ko-KR" sz="3200" spc="-15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+mn-ea"/>
              <a:cs typeface="Pretendard Medium" panose="02000603000000020004" pitchFamily="2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EF97866-55DC-4553-BD5F-ED7B5378C8C9}"/>
              </a:ext>
            </a:extLst>
          </p:cNvPr>
          <p:cNvSpPr txBox="1"/>
          <p:nvPr/>
        </p:nvSpPr>
        <p:spPr>
          <a:xfrm>
            <a:off x="1113039" y="4255615"/>
            <a:ext cx="1633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2"/>
                </a:solidFill>
              </a:rPr>
              <a:t>자기분석의 키워드</a:t>
            </a:r>
            <a:endParaRPr lang="id-ID" altLang="ko-KR" dirty="0">
              <a:solidFill>
                <a:schemeClr val="accent2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F6114F9-A4BC-4895-AF96-DA1DB437A7A9}"/>
              </a:ext>
            </a:extLst>
          </p:cNvPr>
          <p:cNvSpPr txBox="1"/>
          <p:nvPr/>
        </p:nvSpPr>
        <p:spPr>
          <a:xfrm>
            <a:off x="624307" y="4629690"/>
            <a:ext cx="2610601" cy="54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자기분석의 결과를 토대로 나와 맞는 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업계가 무엇인지 파악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7530770-4C7D-4292-8591-4D072053F309}"/>
              </a:ext>
            </a:extLst>
          </p:cNvPr>
          <p:cNvSpPr txBox="1"/>
          <p:nvPr/>
        </p:nvSpPr>
        <p:spPr>
          <a:xfrm>
            <a:off x="3962770" y="4255615"/>
            <a:ext cx="1488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algn="ctr"/>
            <a:r>
              <a:rPr lang="ko-KR" altLang="en-US" dirty="0" err="1">
                <a:solidFill>
                  <a:schemeClr val="accent2"/>
                </a:solidFill>
              </a:rPr>
              <a:t>외자계</a:t>
            </a:r>
            <a:r>
              <a:rPr lang="en-US" altLang="ko-KR" dirty="0">
                <a:solidFill>
                  <a:schemeClr val="accent2"/>
                </a:solidFill>
              </a:rPr>
              <a:t>? </a:t>
            </a:r>
            <a:r>
              <a:rPr lang="ko-KR" altLang="en-US" dirty="0">
                <a:solidFill>
                  <a:schemeClr val="accent2"/>
                </a:solidFill>
              </a:rPr>
              <a:t>일본계</a:t>
            </a:r>
            <a:r>
              <a:rPr lang="en-US" altLang="ko-KR" dirty="0">
                <a:solidFill>
                  <a:schemeClr val="accent2"/>
                </a:solidFill>
              </a:rPr>
              <a:t>?</a:t>
            </a:r>
            <a:endParaRPr lang="id-ID" altLang="ko-KR" dirty="0">
              <a:solidFill>
                <a:schemeClr val="accent2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9D676A-A23D-45E5-BDCF-FF0EF6CA7A20}"/>
              </a:ext>
            </a:extLst>
          </p:cNvPr>
          <p:cNvSpPr txBox="1"/>
          <p:nvPr/>
        </p:nvSpPr>
        <p:spPr>
          <a:xfrm>
            <a:off x="3401903" y="4629690"/>
            <a:ext cx="2610601" cy="126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일본계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-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팀워크를 더 중요시하며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조직의 질서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연공제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기본부터 탄탄히 올라갈까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 latinLnBrk="0">
              <a:lnSpc>
                <a:spcPct val="130000"/>
              </a:lnSpc>
            </a:pP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외자계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-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높은 연봉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많은 책임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독자적인 성격을 발휘할 수 있는 환경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성장할 수 있는 기회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나의 기회를 찾아 나서는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행동력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7DFA70-0052-46C5-8339-F2C1B68B8905}"/>
              </a:ext>
            </a:extLst>
          </p:cNvPr>
          <p:cNvSpPr txBox="1"/>
          <p:nvPr/>
        </p:nvSpPr>
        <p:spPr>
          <a:xfrm>
            <a:off x="6557784" y="4255615"/>
            <a:ext cx="1854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3"/>
                </a:solidFill>
              </a:rPr>
              <a:t>회사의 비전과 방향성</a:t>
            </a:r>
            <a:endParaRPr lang="id-ID" altLang="ko-KR" dirty="0">
              <a:solidFill>
                <a:schemeClr val="accent3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362F543-BAB6-42E9-A310-9C14BA6321FB}"/>
              </a:ext>
            </a:extLst>
          </p:cNvPr>
          <p:cNvSpPr txBox="1"/>
          <p:nvPr/>
        </p:nvSpPr>
        <p:spPr>
          <a:xfrm>
            <a:off x="6179498" y="4629690"/>
            <a:ext cx="2610601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회사가 하고자 하는 비전이 내가 생각했을 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앞으로 길게 일을 하면서 보람을 느낄 수 있을까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가지고 있는 가치관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철학이 비슷한 회사를 찾는 것이 중요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513623-24BE-45E2-9E67-DA5ECDDF2067}"/>
              </a:ext>
            </a:extLst>
          </p:cNvPr>
          <p:cNvSpPr txBox="1"/>
          <p:nvPr/>
        </p:nvSpPr>
        <p:spPr>
          <a:xfrm>
            <a:off x="9339866" y="4255615"/>
            <a:ext cx="18450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pPr algn="ctr"/>
            <a:r>
              <a:rPr lang="ko-KR" altLang="en-US" dirty="0">
                <a:solidFill>
                  <a:schemeClr val="accent2"/>
                </a:solidFill>
              </a:rPr>
              <a:t>직무 </a:t>
            </a:r>
            <a:r>
              <a:rPr lang="en-US" altLang="ko-KR" dirty="0">
                <a:solidFill>
                  <a:schemeClr val="accent2"/>
                </a:solidFill>
              </a:rPr>
              <a:t>– </a:t>
            </a:r>
            <a:r>
              <a:rPr lang="ko-KR" altLang="en-US" dirty="0" err="1">
                <a:solidFill>
                  <a:schemeClr val="accent2"/>
                </a:solidFill>
              </a:rPr>
              <a:t>종합직</a:t>
            </a:r>
            <a:r>
              <a:rPr lang="en-US" altLang="ko-KR" dirty="0">
                <a:solidFill>
                  <a:schemeClr val="accent2"/>
                </a:solidFill>
              </a:rPr>
              <a:t>/</a:t>
            </a:r>
            <a:r>
              <a:rPr lang="ko-KR" altLang="en-US" dirty="0">
                <a:solidFill>
                  <a:schemeClr val="accent2"/>
                </a:solidFill>
              </a:rPr>
              <a:t>전문직</a:t>
            </a:r>
            <a:endParaRPr lang="id-ID" altLang="ko-KR" dirty="0">
              <a:solidFill>
                <a:schemeClr val="accent2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A8C8AAB-E4A1-4C4D-8089-883DBF7D455E}"/>
              </a:ext>
            </a:extLst>
          </p:cNvPr>
          <p:cNvSpPr txBox="1"/>
          <p:nvPr/>
        </p:nvSpPr>
        <p:spPr>
          <a:xfrm>
            <a:off x="8957093" y="4629690"/>
            <a:ext cx="2610601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종합직에 들어가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내가 여러가지 일을 담당하면서 내가 진정으로 무엇을 찾고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싶은지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또는 내가 이 일이 맞지 않아서 다른 부서로 이동할 때 쉽게 할 수 있는지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32AF77-2F65-28B1-6F86-FB41ECD7F7FB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13F-8687-5F74-54DB-D45ADBF0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84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11408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시장 조사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41229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DFC277-26C6-04DA-6DA4-22C4984007AD}"/>
              </a:ext>
            </a:extLst>
          </p:cNvPr>
          <p:cNvSpPr txBox="1"/>
          <p:nvPr/>
        </p:nvSpPr>
        <p:spPr>
          <a:xfrm>
            <a:off x="6248400" y="1796674"/>
            <a:ext cx="5323573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시장 조사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는 기본적으로 경쟁사 조사</a:t>
            </a:r>
            <a:r>
              <a:rPr lang="en-US" altLang="ko-KR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산업 동향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 목적으로</a:t>
            </a:r>
            <a:endParaRPr lang="en-US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경쟁사 강점 약점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산업 트렌드와 주요 이슈를 확인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6DF06EEE-292C-511D-BF7D-6E79BCF8BF61}"/>
              </a:ext>
            </a:extLst>
          </p:cNvPr>
          <p:cNvSpPr/>
          <p:nvPr/>
        </p:nvSpPr>
        <p:spPr bwMode="auto">
          <a:xfrm>
            <a:off x="5717907" y="2880965"/>
            <a:ext cx="1446198" cy="1096112"/>
          </a:xfrm>
          <a:custGeom>
            <a:avLst/>
            <a:gdLst/>
            <a:ahLst/>
            <a:cxnLst/>
            <a:rect l="l" t="t" r="r" b="b"/>
            <a:pathLst>
              <a:path w="546068" h="415680">
                <a:moveTo>
                  <a:pt x="400078" y="0"/>
                </a:moveTo>
                <a:lnTo>
                  <a:pt x="532695" y="0"/>
                </a:lnTo>
                <a:lnTo>
                  <a:pt x="480317" y="181651"/>
                </a:lnTo>
                <a:cubicBezTo>
                  <a:pt x="501119" y="191309"/>
                  <a:pt x="517278" y="205611"/>
                  <a:pt x="528794" y="224556"/>
                </a:cubicBezTo>
                <a:cubicBezTo>
                  <a:pt x="540310" y="243502"/>
                  <a:pt x="546068" y="265604"/>
                  <a:pt x="546068" y="290865"/>
                </a:cubicBezTo>
                <a:cubicBezTo>
                  <a:pt x="546068" y="328012"/>
                  <a:pt x="534181" y="358102"/>
                  <a:pt x="510406" y="381133"/>
                </a:cubicBezTo>
                <a:cubicBezTo>
                  <a:pt x="486632" y="404165"/>
                  <a:pt x="456171" y="415680"/>
                  <a:pt x="419023" y="415680"/>
                </a:cubicBezTo>
                <a:cubicBezTo>
                  <a:pt x="381876" y="415680"/>
                  <a:pt x="351415" y="404165"/>
                  <a:pt x="327640" y="381133"/>
                </a:cubicBezTo>
                <a:cubicBezTo>
                  <a:pt x="303866" y="358102"/>
                  <a:pt x="291979" y="328012"/>
                  <a:pt x="291979" y="290865"/>
                </a:cubicBezTo>
                <a:cubicBezTo>
                  <a:pt x="291979" y="273777"/>
                  <a:pt x="294208" y="256689"/>
                  <a:pt x="298665" y="239601"/>
                </a:cubicBezTo>
                <a:cubicBezTo>
                  <a:pt x="303123" y="222513"/>
                  <a:pt x="313153" y="197253"/>
                  <a:pt x="328755" y="163820"/>
                </a:cubicBezTo>
                <a:close/>
                <a:moveTo>
                  <a:pt x="108099" y="0"/>
                </a:moveTo>
                <a:lnTo>
                  <a:pt x="240715" y="0"/>
                </a:lnTo>
                <a:lnTo>
                  <a:pt x="188337" y="181651"/>
                </a:lnTo>
                <a:cubicBezTo>
                  <a:pt x="209140" y="191309"/>
                  <a:pt x="225299" y="205611"/>
                  <a:pt x="236815" y="224556"/>
                </a:cubicBezTo>
                <a:cubicBezTo>
                  <a:pt x="248331" y="243502"/>
                  <a:pt x="254088" y="265604"/>
                  <a:pt x="254088" y="290865"/>
                </a:cubicBezTo>
                <a:cubicBezTo>
                  <a:pt x="254088" y="328012"/>
                  <a:pt x="242201" y="358102"/>
                  <a:pt x="218427" y="381133"/>
                </a:cubicBezTo>
                <a:cubicBezTo>
                  <a:pt x="194652" y="404165"/>
                  <a:pt x="164192" y="415680"/>
                  <a:pt x="127044" y="415680"/>
                </a:cubicBezTo>
                <a:cubicBezTo>
                  <a:pt x="89897" y="415680"/>
                  <a:pt x="59436" y="404165"/>
                  <a:pt x="35661" y="381133"/>
                </a:cubicBezTo>
                <a:cubicBezTo>
                  <a:pt x="11887" y="358102"/>
                  <a:pt x="0" y="328012"/>
                  <a:pt x="0" y="290865"/>
                </a:cubicBezTo>
                <a:cubicBezTo>
                  <a:pt x="0" y="273777"/>
                  <a:pt x="2228" y="256689"/>
                  <a:pt x="6686" y="239601"/>
                </a:cubicBezTo>
                <a:cubicBezTo>
                  <a:pt x="11144" y="222513"/>
                  <a:pt x="21174" y="197253"/>
                  <a:pt x="36776" y="163820"/>
                </a:cubicBezTo>
                <a:close/>
              </a:path>
            </a:pathLst>
          </a:custGeom>
          <a:solidFill>
            <a:schemeClr val="accent1">
              <a:lumMod val="95000"/>
              <a:alpha val="72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418982-CC3D-8289-89D2-1623FD601841}"/>
              </a:ext>
            </a:extLst>
          </p:cNvPr>
          <p:cNvSpPr txBox="1"/>
          <p:nvPr/>
        </p:nvSpPr>
        <p:spPr>
          <a:xfrm>
            <a:off x="6248400" y="3307773"/>
            <a:ext cx="4338296" cy="78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기업 분석 입문할 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기본적인 틀이 되어주는 루틴으로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트렌드 산업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미래 지향적인 직군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나아가 어떤 쪽으로 나아가면 안정적으로 자기가 원하는 요소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(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돈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워라벨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직무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성장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등의 정보를 파악할 수 있는 능력이 생김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49" name="Oval 167">
            <a:extLst>
              <a:ext uri="{FF2B5EF4-FFF2-40B4-BE49-F238E27FC236}">
                <a16:creationId xmlns:a16="http://schemas.microsoft.com/office/drawing/2014/main" id="{05B8C154-52E9-1090-3CD6-4D197ADF94C5}"/>
              </a:ext>
            </a:extLst>
          </p:cNvPr>
          <p:cNvSpPr/>
          <p:nvPr/>
        </p:nvSpPr>
        <p:spPr>
          <a:xfrm rot="5400000">
            <a:off x="6356564" y="4803405"/>
            <a:ext cx="443680" cy="445075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grpSp>
        <p:nvGrpSpPr>
          <p:cNvPr id="2" name="그래픽 53">
            <a:extLst>
              <a:ext uri="{FF2B5EF4-FFF2-40B4-BE49-F238E27FC236}">
                <a16:creationId xmlns:a16="http://schemas.microsoft.com/office/drawing/2014/main" id="{6EC3419A-64BE-4804-90FA-E635617F7171}"/>
              </a:ext>
            </a:extLst>
          </p:cNvPr>
          <p:cNvGrpSpPr/>
          <p:nvPr/>
        </p:nvGrpSpPr>
        <p:grpSpPr>
          <a:xfrm>
            <a:off x="6499651" y="4916426"/>
            <a:ext cx="157505" cy="219033"/>
            <a:chOff x="6499651" y="4916426"/>
            <a:chExt cx="157505" cy="219033"/>
          </a:xfrm>
          <a:solidFill>
            <a:schemeClr val="accent3"/>
          </a:solidFill>
        </p:grpSpPr>
        <p:grpSp>
          <p:nvGrpSpPr>
            <p:cNvPr id="3" name="그래픽 53">
              <a:extLst>
                <a:ext uri="{FF2B5EF4-FFF2-40B4-BE49-F238E27FC236}">
                  <a16:creationId xmlns:a16="http://schemas.microsoft.com/office/drawing/2014/main" id="{9F7F96B3-61DB-4B12-9CDD-92CCC3274F9E}"/>
                </a:ext>
              </a:extLst>
            </p:cNvPr>
            <p:cNvGrpSpPr/>
            <p:nvPr/>
          </p:nvGrpSpPr>
          <p:grpSpPr>
            <a:xfrm>
              <a:off x="6514949" y="4916426"/>
              <a:ext cx="126912" cy="191255"/>
              <a:chOff x="6514949" y="4916426"/>
              <a:chExt cx="126912" cy="191255"/>
            </a:xfrm>
            <a:grpFill/>
          </p:grpSpPr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6D24C487-E302-4F78-9CB6-53BEF1CCB21A}"/>
                  </a:ext>
                </a:extLst>
              </p:cNvPr>
              <p:cNvSpPr/>
              <p:nvPr/>
            </p:nvSpPr>
            <p:spPr>
              <a:xfrm>
                <a:off x="6514949" y="4916426"/>
                <a:ext cx="126912" cy="191255"/>
              </a:xfrm>
              <a:custGeom>
                <a:avLst/>
                <a:gdLst>
                  <a:gd name="connsiteX0" fmla="*/ 63456 w 126912"/>
                  <a:gd name="connsiteY0" fmla="*/ 191255 h 191255"/>
                  <a:gd name="connsiteX1" fmla="*/ 60612 w 126912"/>
                  <a:gd name="connsiteY1" fmla="*/ 187006 h 191255"/>
                  <a:gd name="connsiteX2" fmla="*/ 0 w 126912"/>
                  <a:gd name="connsiteY2" fmla="*/ 62666 h 191255"/>
                  <a:gd name="connsiteX3" fmla="*/ 63456 w 126912"/>
                  <a:gd name="connsiteY3" fmla="*/ 0 h 191255"/>
                  <a:gd name="connsiteX4" fmla="*/ 126913 w 126912"/>
                  <a:gd name="connsiteY4" fmla="*/ 62664 h 191255"/>
                  <a:gd name="connsiteX5" fmla="*/ 66300 w 126912"/>
                  <a:gd name="connsiteY5" fmla="*/ 187005 h 191255"/>
                  <a:gd name="connsiteX6" fmla="*/ 63456 w 126912"/>
                  <a:gd name="connsiteY6" fmla="*/ 191255 h 191255"/>
                  <a:gd name="connsiteX7" fmla="*/ 63456 w 126912"/>
                  <a:gd name="connsiteY7" fmla="*/ 6845 h 191255"/>
                  <a:gd name="connsiteX8" fmla="*/ 6845 w 126912"/>
                  <a:gd name="connsiteY8" fmla="*/ 62664 h 191255"/>
                  <a:gd name="connsiteX9" fmla="*/ 63456 w 126912"/>
                  <a:gd name="connsiteY9" fmla="*/ 178864 h 191255"/>
                  <a:gd name="connsiteX10" fmla="*/ 120068 w 126912"/>
                  <a:gd name="connsiteY10" fmla="*/ 62664 h 191255"/>
                  <a:gd name="connsiteX11" fmla="*/ 63456 w 126912"/>
                  <a:gd name="connsiteY11" fmla="*/ 6845 h 19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912" h="191255">
                    <a:moveTo>
                      <a:pt x="63456" y="191255"/>
                    </a:moveTo>
                    <a:lnTo>
                      <a:pt x="60612" y="187006"/>
                    </a:lnTo>
                    <a:cubicBezTo>
                      <a:pt x="58138" y="183308"/>
                      <a:pt x="0" y="96053"/>
                      <a:pt x="0" y="62666"/>
                    </a:cubicBezTo>
                    <a:cubicBezTo>
                      <a:pt x="0" y="28112"/>
                      <a:pt x="28466" y="0"/>
                      <a:pt x="63456" y="0"/>
                    </a:cubicBezTo>
                    <a:cubicBezTo>
                      <a:pt x="98445" y="0"/>
                      <a:pt x="126913" y="28112"/>
                      <a:pt x="126913" y="62664"/>
                    </a:cubicBezTo>
                    <a:cubicBezTo>
                      <a:pt x="126913" y="96051"/>
                      <a:pt x="68775" y="183307"/>
                      <a:pt x="66300" y="187005"/>
                    </a:cubicBezTo>
                    <a:lnTo>
                      <a:pt x="63456" y="191255"/>
                    </a:lnTo>
                    <a:close/>
                    <a:moveTo>
                      <a:pt x="63456" y="6845"/>
                    </a:moveTo>
                    <a:cubicBezTo>
                      <a:pt x="32241" y="6845"/>
                      <a:pt x="6845" y="31885"/>
                      <a:pt x="6845" y="62664"/>
                    </a:cubicBezTo>
                    <a:cubicBezTo>
                      <a:pt x="6845" y="89980"/>
                      <a:pt x="51608" y="160644"/>
                      <a:pt x="63456" y="178864"/>
                    </a:cubicBezTo>
                    <a:cubicBezTo>
                      <a:pt x="75305" y="160644"/>
                      <a:pt x="120068" y="89980"/>
                      <a:pt x="120068" y="62664"/>
                    </a:cubicBezTo>
                    <a:cubicBezTo>
                      <a:pt x="120068" y="31885"/>
                      <a:pt x="94672" y="6845"/>
                      <a:pt x="63456" y="6845"/>
                    </a:cubicBez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2AB03916-2051-4B32-BD3E-5EA33291277C}"/>
                  </a:ext>
                </a:extLst>
              </p:cNvPr>
              <p:cNvSpPr/>
              <p:nvPr/>
            </p:nvSpPr>
            <p:spPr>
              <a:xfrm>
                <a:off x="6550970" y="4951972"/>
                <a:ext cx="54869" cy="54238"/>
              </a:xfrm>
              <a:custGeom>
                <a:avLst/>
                <a:gdLst>
                  <a:gd name="connsiteX0" fmla="*/ 27436 w 54869"/>
                  <a:gd name="connsiteY0" fmla="*/ 54238 h 54238"/>
                  <a:gd name="connsiteX1" fmla="*/ 0 w 54869"/>
                  <a:gd name="connsiteY1" fmla="*/ 27117 h 54238"/>
                  <a:gd name="connsiteX2" fmla="*/ 27436 w 54869"/>
                  <a:gd name="connsiteY2" fmla="*/ 0 h 54238"/>
                  <a:gd name="connsiteX3" fmla="*/ 54869 w 54869"/>
                  <a:gd name="connsiteY3" fmla="*/ 27117 h 54238"/>
                  <a:gd name="connsiteX4" fmla="*/ 27436 w 54869"/>
                  <a:gd name="connsiteY4" fmla="*/ 54238 h 54238"/>
                  <a:gd name="connsiteX5" fmla="*/ 27436 w 54869"/>
                  <a:gd name="connsiteY5" fmla="*/ 6845 h 54238"/>
                  <a:gd name="connsiteX6" fmla="*/ 6845 w 54869"/>
                  <a:gd name="connsiteY6" fmla="*/ 27117 h 54238"/>
                  <a:gd name="connsiteX7" fmla="*/ 27436 w 54869"/>
                  <a:gd name="connsiteY7" fmla="*/ 47393 h 54238"/>
                  <a:gd name="connsiteX8" fmla="*/ 48025 w 54869"/>
                  <a:gd name="connsiteY8" fmla="*/ 27117 h 54238"/>
                  <a:gd name="connsiteX9" fmla="*/ 27436 w 54869"/>
                  <a:gd name="connsiteY9" fmla="*/ 6845 h 54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69" h="54238">
                    <a:moveTo>
                      <a:pt x="27436" y="54238"/>
                    </a:moveTo>
                    <a:cubicBezTo>
                      <a:pt x="12307" y="54238"/>
                      <a:pt x="0" y="42071"/>
                      <a:pt x="0" y="27117"/>
                    </a:cubicBezTo>
                    <a:cubicBezTo>
                      <a:pt x="0" y="12165"/>
                      <a:pt x="12307" y="0"/>
                      <a:pt x="27436" y="0"/>
                    </a:cubicBezTo>
                    <a:cubicBezTo>
                      <a:pt x="42563" y="0"/>
                      <a:pt x="54869" y="12165"/>
                      <a:pt x="54869" y="27117"/>
                    </a:cubicBezTo>
                    <a:cubicBezTo>
                      <a:pt x="54869" y="42071"/>
                      <a:pt x="42563" y="54238"/>
                      <a:pt x="27436" y="54238"/>
                    </a:cubicBezTo>
                    <a:close/>
                    <a:moveTo>
                      <a:pt x="27436" y="6845"/>
                    </a:moveTo>
                    <a:cubicBezTo>
                      <a:pt x="16080" y="6845"/>
                      <a:pt x="6845" y="15938"/>
                      <a:pt x="6845" y="27117"/>
                    </a:cubicBezTo>
                    <a:cubicBezTo>
                      <a:pt x="6845" y="38297"/>
                      <a:pt x="16080" y="47393"/>
                      <a:pt x="27436" y="47393"/>
                    </a:cubicBezTo>
                    <a:cubicBezTo>
                      <a:pt x="38789" y="47393"/>
                      <a:pt x="48025" y="38298"/>
                      <a:pt x="48025" y="27117"/>
                    </a:cubicBezTo>
                    <a:cubicBezTo>
                      <a:pt x="48025" y="15938"/>
                      <a:pt x="38789" y="6845"/>
                      <a:pt x="27436" y="6845"/>
                    </a:cubicBez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E8848B39-80A3-4A50-B28D-47D8BA5378E3}"/>
                </a:ext>
              </a:extLst>
            </p:cNvPr>
            <p:cNvSpPr/>
            <p:nvPr/>
          </p:nvSpPr>
          <p:spPr>
            <a:xfrm>
              <a:off x="6499651" y="5075474"/>
              <a:ext cx="157505" cy="59984"/>
            </a:xfrm>
            <a:custGeom>
              <a:avLst/>
              <a:gdLst>
                <a:gd name="connsiteX0" fmla="*/ 78754 w 157505"/>
                <a:gd name="connsiteY0" fmla="*/ 59984 h 59984"/>
                <a:gd name="connsiteX1" fmla="*/ 0 w 157505"/>
                <a:gd name="connsiteY1" fmla="*/ 28572 h 59984"/>
                <a:gd name="connsiteX2" fmla="*/ 45383 w 157505"/>
                <a:gd name="connsiteY2" fmla="*/ 0 h 59984"/>
                <a:gd name="connsiteX3" fmla="*/ 46594 w 157505"/>
                <a:gd name="connsiteY3" fmla="*/ 6739 h 59984"/>
                <a:gd name="connsiteX4" fmla="*/ 6845 w 157505"/>
                <a:gd name="connsiteY4" fmla="*/ 28574 h 59984"/>
                <a:gd name="connsiteX5" fmla="*/ 78754 w 157505"/>
                <a:gd name="connsiteY5" fmla="*/ 53139 h 59984"/>
                <a:gd name="connsiteX6" fmla="*/ 150660 w 157505"/>
                <a:gd name="connsiteY6" fmla="*/ 28575 h 59984"/>
                <a:gd name="connsiteX7" fmla="*/ 110915 w 157505"/>
                <a:gd name="connsiteY7" fmla="*/ 6739 h 59984"/>
                <a:gd name="connsiteX8" fmla="*/ 112124 w 157505"/>
                <a:gd name="connsiteY8" fmla="*/ 0 h 59984"/>
                <a:gd name="connsiteX9" fmla="*/ 157505 w 157505"/>
                <a:gd name="connsiteY9" fmla="*/ 28574 h 59984"/>
                <a:gd name="connsiteX10" fmla="*/ 78754 w 157505"/>
                <a:gd name="connsiteY10" fmla="*/ 59984 h 5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505" h="59984">
                  <a:moveTo>
                    <a:pt x="78754" y="59984"/>
                  </a:moveTo>
                  <a:cubicBezTo>
                    <a:pt x="33859" y="59984"/>
                    <a:pt x="2" y="46479"/>
                    <a:pt x="0" y="28572"/>
                  </a:cubicBezTo>
                  <a:cubicBezTo>
                    <a:pt x="0" y="15789"/>
                    <a:pt x="16965" y="5110"/>
                    <a:pt x="45383" y="0"/>
                  </a:cubicBezTo>
                  <a:lnTo>
                    <a:pt x="46594" y="6739"/>
                  </a:lnTo>
                  <a:cubicBezTo>
                    <a:pt x="22819" y="11013"/>
                    <a:pt x="6845" y="19788"/>
                    <a:pt x="6845" y="28574"/>
                  </a:cubicBezTo>
                  <a:cubicBezTo>
                    <a:pt x="6846" y="40193"/>
                    <a:pt x="36378" y="53139"/>
                    <a:pt x="78754" y="53139"/>
                  </a:cubicBezTo>
                  <a:cubicBezTo>
                    <a:pt x="121130" y="53139"/>
                    <a:pt x="150660" y="40194"/>
                    <a:pt x="150660" y="28575"/>
                  </a:cubicBezTo>
                  <a:cubicBezTo>
                    <a:pt x="150660" y="19787"/>
                    <a:pt x="134688" y="11010"/>
                    <a:pt x="110915" y="6739"/>
                  </a:cubicBezTo>
                  <a:lnTo>
                    <a:pt x="112124" y="0"/>
                  </a:lnTo>
                  <a:cubicBezTo>
                    <a:pt x="140539" y="5106"/>
                    <a:pt x="157505" y="15789"/>
                    <a:pt x="157505" y="28574"/>
                  </a:cubicBezTo>
                  <a:cubicBezTo>
                    <a:pt x="157505" y="46479"/>
                    <a:pt x="123649" y="59984"/>
                    <a:pt x="78754" y="59984"/>
                  </a:cubicBez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0BCE58F-A3D6-A3E3-F435-DAA1AF247FFD}"/>
              </a:ext>
            </a:extLst>
          </p:cNvPr>
          <p:cNvSpPr txBox="1"/>
          <p:nvPr/>
        </p:nvSpPr>
        <p:spPr>
          <a:xfrm>
            <a:off x="6910833" y="4853683"/>
            <a:ext cx="930063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산업 동향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9" name="Oval 197">
            <a:extLst>
              <a:ext uri="{FF2B5EF4-FFF2-40B4-BE49-F238E27FC236}">
                <a16:creationId xmlns:a16="http://schemas.microsoft.com/office/drawing/2014/main" id="{D5D7F4DD-4E9F-C879-C65E-61949FC7DDC9}"/>
              </a:ext>
            </a:extLst>
          </p:cNvPr>
          <p:cNvSpPr/>
          <p:nvPr/>
        </p:nvSpPr>
        <p:spPr>
          <a:xfrm rot="5400000">
            <a:off x="6356566" y="5466277"/>
            <a:ext cx="443678" cy="445073"/>
          </a:xfrm>
          <a:prstGeom prst="ellipse">
            <a:avLst/>
          </a:prstGeom>
          <a:gradFill>
            <a:gsLst>
              <a:gs pos="200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lt1"/>
              </a:solidFill>
            </a:endParaRPr>
          </a:p>
        </p:txBody>
      </p:sp>
      <p:grpSp>
        <p:nvGrpSpPr>
          <p:cNvPr id="7" name="그래픽 59">
            <a:extLst>
              <a:ext uri="{FF2B5EF4-FFF2-40B4-BE49-F238E27FC236}">
                <a16:creationId xmlns:a16="http://schemas.microsoft.com/office/drawing/2014/main" id="{7CDDD594-A851-4810-8B09-CF8B79A04DAB}"/>
              </a:ext>
            </a:extLst>
          </p:cNvPr>
          <p:cNvGrpSpPr/>
          <p:nvPr/>
        </p:nvGrpSpPr>
        <p:grpSpPr>
          <a:xfrm>
            <a:off x="6470208" y="5579297"/>
            <a:ext cx="216393" cy="219032"/>
            <a:chOff x="6470208" y="5579297"/>
            <a:chExt cx="216393" cy="219032"/>
          </a:xfrm>
          <a:solidFill>
            <a:schemeClr val="accent1"/>
          </a:solidFill>
        </p:grpSpPr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4E5D7E95-1B12-4787-847F-7D1E7345E0AF}"/>
                </a:ext>
              </a:extLst>
            </p:cNvPr>
            <p:cNvSpPr/>
            <p:nvPr/>
          </p:nvSpPr>
          <p:spPr>
            <a:xfrm>
              <a:off x="6470208" y="5579297"/>
              <a:ext cx="216393" cy="219032"/>
            </a:xfrm>
            <a:custGeom>
              <a:avLst/>
              <a:gdLst>
                <a:gd name="connsiteX0" fmla="*/ 124212 w 216393"/>
                <a:gd name="connsiteY0" fmla="*/ 219032 h 219032"/>
                <a:gd name="connsiteX1" fmla="*/ 88503 w 216393"/>
                <a:gd name="connsiteY1" fmla="*/ 219032 h 219032"/>
                <a:gd name="connsiteX2" fmla="*/ 86198 w 216393"/>
                <a:gd name="connsiteY2" fmla="*/ 191028 h 219032"/>
                <a:gd name="connsiteX3" fmla="*/ 63490 w 216393"/>
                <a:gd name="connsiteY3" fmla="*/ 180883 h 219032"/>
                <a:gd name="connsiteX4" fmla="*/ 43014 w 216393"/>
                <a:gd name="connsiteY4" fmla="*/ 198422 h 219032"/>
                <a:gd name="connsiteX5" fmla="*/ 17798 w 216393"/>
                <a:gd name="connsiteY5" fmla="*/ 172881 h 219032"/>
                <a:gd name="connsiteX6" fmla="*/ 35711 w 216393"/>
                <a:gd name="connsiteY6" fmla="*/ 151444 h 219032"/>
                <a:gd name="connsiteX7" fmla="*/ 26727 w 216393"/>
                <a:gd name="connsiteY7" fmla="*/ 127945 h 219032"/>
                <a:gd name="connsiteX8" fmla="*/ 0 w 216393"/>
                <a:gd name="connsiteY8" fmla="*/ 125687 h 219032"/>
                <a:gd name="connsiteX9" fmla="*/ 9 w 216393"/>
                <a:gd name="connsiteY9" fmla="*/ 89618 h 219032"/>
                <a:gd name="connsiteX10" fmla="*/ 27655 w 216393"/>
                <a:gd name="connsiteY10" fmla="*/ 87286 h 219032"/>
                <a:gd name="connsiteX11" fmla="*/ 37708 w 216393"/>
                <a:gd name="connsiteY11" fmla="*/ 64238 h 219032"/>
                <a:gd name="connsiteX12" fmla="*/ 20392 w 216393"/>
                <a:gd name="connsiteY12" fmla="*/ 43516 h 219032"/>
                <a:gd name="connsiteX13" fmla="*/ 45613 w 216393"/>
                <a:gd name="connsiteY13" fmla="*/ 17976 h 219032"/>
                <a:gd name="connsiteX14" fmla="*/ 66800 w 216393"/>
                <a:gd name="connsiteY14" fmla="*/ 36130 h 219032"/>
                <a:gd name="connsiteX15" fmla="*/ 89949 w 216393"/>
                <a:gd name="connsiteY15" fmla="*/ 27066 h 219032"/>
                <a:gd name="connsiteX16" fmla="*/ 92178 w 216393"/>
                <a:gd name="connsiteY16" fmla="*/ 0 h 219032"/>
                <a:gd name="connsiteX17" fmla="*/ 127892 w 216393"/>
                <a:gd name="connsiteY17" fmla="*/ 0 h 219032"/>
                <a:gd name="connsiteX18" fmla="*/ 130199 w 216393"/>
                <a:gd name="connsiteY18" fmla="*/ 28007 h 219032"/>
                <a:gd name="connsiteX19" fmla="*/ 152907 w 216393"/>
                <a:gd name="connsiteY19" fmla="*/ 38151 h 219032"/>
                <a:gd name="connsiteX20" fmla="*/ 173388 w 216393"/>
                <a:gd name="connsiteY20" fmla="*/ 20606 h 219032"/>
                <a:gd name="connsiteX21" fmla="*/ 198607 w 216393"/>
                <a:gd name="connsiteY21" fmla="*/ 46146 h 219032"/>
                <a:gd name="connsiteX22" fmla="*/ 180686 w 216393"/>
                <a:gd name="connsiteY22" fmla="*/ 67582 h 219032"/>
                <a:gd name="connsiteX23" fmla="*/ 189673 w 216393"/>
                <a:gd name="connsiteY23" fmla="*/ 91087 h 219032"/>
                <a:gd name="connsiteX24" fmla="*/ 216393 w 216393"/>
                <a:gd name="connsiteY24" fmla="*/ 93342 h 219032"/>
                <a:gd name="connsiteX25" fmla="*/ 216390 w 216393"/>
                <a:gd name="connsiteY25" fmla="*/ 129410 h 219032"/>
                <a:gd name="connsiteX26" fmla="*/ 188741 w 216393"/>
                <a:gd name="connsiteY26" fmla="*/ 131744 h 219032"/>
                <a:gd name="connsiteX27" fmla="*/ 178687 w 216393"/>
                <a:gd name="connsiteY27" fmla="*/ 154792 h 219032"/>
                <a:gd name="connsiteX28" fmla="*/ 196003 w 216393"/>
                <a:gd name="connsiteY28" fmla="*/ 175513 h 219032"/>
                <a:gd name="connsiteX29" fmla="*/ 170783 w 216393"/>
                <a:gd name="connsiteY29" fmla="*/ 201054 h 219032"/>
                <a:gd name="connsiteX30" fmla="*/ 149590 w 216393"/>
                <a:gd name="connsiteY30" fmla="*/ 182899 h 219032"/>
                <a:gd name="connsiteX31" fmla="*/ 126446 w 216393"/>
                <a:gd name="connsiteY31" fmla="*/ 191966 h 219032"/>
                <a:gd name="connsiteX32" fmla="*/ 124212 w 216393"/>
                <a:gd name="connsiteY32" fmla="*/ 219032 h 219032"/>
                <a:gd name="connsiteX33" fmla="*/ 94808 w 216393"/>
                <a:gd name="connsiteY33" fmla="*/ 212187 h 219032"/>
                <a:gd name="connsiteX34" fmla="*/ 117909 w 216393"/>
                <a:gd name="connsiteY34" fmla="*/ 212187 h 219032"/>
                <a:gd name="connsiteX35" fmla="*/ 120048 w 216393"/>
                <a:gd name="connsiteY35" fmla="*/ 186270 h 219032"/>
                <a:gd name="connsiteX36" fmla="*/ 122595 w 216393"/>
                <a:gd name="connsiteY36" fmla="*/ 185779 h 219032"/>
                <a:gd name="connsiteX37" fmla="*/ 148143 w 216393"/>
                <a:gd name="connsiteY37" fmla="*/ 175789 h 219032"/>
                <a:gd name="connsiteX38" fmla="*/ 150271 w 216393"/>
                <a:gd name="connsiteY38" fmla="*/ 174469 h 219032"/>
                <a:gd name="connsiteX39" fmla="*/ 170392 w 216393"/>
                <a:gd name="connsiteY39" fmla="*/ 191706 h 219032"/>
                <a:gd name="connsiteX40" fmla="*/ 186761 w 216393"/>
                <a:gd name="connsiteY40" fmla="*/ 175128 h 219032"/>
                <a:gd name="connsiteX41" fmla="*/ 170167 w 216393"/>
                <a:gd name="connsiteY41" fmla="*/ 155271 h 219032"/>
                <a:gd name="connsiteX42" fmla="*/ 171601 w 216393"/>
                <a:gd name="connsiteY42" fmla="*/ 153139 h 219032"/>
                <a:gd name="connsiteX43" fmla="*/ 182690 w 216393"/>
                <a:gd name="connsiteY43" fmla="*/ 127749 h 219032"/>
                <a:gd name="connsiteX44" fmla="*/ 183261 w 216393"/>
                <a:gd name="connsiteY44" fmla="*/ 125338 h 219032"/>
                <a:gd name="connsiteX45" fmla="*/ 209543 w 216393"/>
                <a:gd name="connsiteY45" fmla="*/ 123120 h 219032"/>
                <a:gd name="connsiteX46" fmla="*/ 209547 w 216393"/>
                <a:gd name="connsiteY46" fmla="*/ 99632 h 219032"/>
                <a:gd name="connsiteX47" fmla="*/ 183946 w 216393"/>
                <a:gd name="connsiteY47" fmla="*/ 97469 h 219032"/>
                <a:gd name="connsiteX48" fmla="*/ 183465 w 216393"/>
                <a:gd name="connsiteY48" fmla="*/ 94909 h 219032"/>
                <a:gd name="connsiteX49" fmla="*/ 173590 w 216393"/>
                <a:gd name="connsiteY49" fmla="*/ 68999 h 219032"/>
                <a:gd name="connsiteX50" fmla="*/ 172327 w 216393"/>
                <a:gd name="connsiteY50" fmla="*/ 66907 h 219032"/>
                <a:gd name="connsiteX51" fmla="*/ 189365 w 216393"/>
                <a:gd name="connsiteY51" fmla="*/ 46524 h 219032"/>
                <a:gd name="connsiteX52" fmla="*/ 172996 w 216393"/>
                <a:gd name="connsiteY52" fmla="*/ 29947 h 219032"/>
                <a:gd name="connsiteX53" fmla="*/ 153394 w 216393"/>
                <a:gd name="connsiteY53" fmla="*/ 46739 h 219032"/>
                <a:gd name="connsiteX54" fmla="*/ 151228 w 216393"/>
                <a:gd name="connsiteY54" fmla="*/ 45247 h 219032"/>
                <a:gd name="connsiteX55" fmla="*/ 126174 w 216393"/>
                <a:gd name="connsiteY55" fmla="*/ 34027 h 219032"/>
                <a:gd name="connsiteX56" fmla="*/ 123779 w 216393"/>
                <a:gd name="connsiteY56" fmla="*/ 33442 h 219032"/>
                <a:gd name="connsiteX57" fmla="*/ 121588 w 216393"/>
                <a:gd name="connsiteY57" fmla="*/ 6845 h 219032"/>
                <a:gd name="connsiteX58" fmla="*/ 98484 w 216393"/>
                <a:gd name="connsiteY58" fmla="*/ 6845 h 219032"/>
                <a:gd name="connsiteX59" fmla="*/ 96348 w 216393"/>
                <a:gd name="connsiteY59" fmla="*/ 32761 h 219032"/>
                <a:gd name="connsiteX60" fmla="*/ 93799 w 216393"/>
                <a:gd name="connsiteY60" fmla="*/ 33254 h 219032"/>
                <a:gd name="connsiteX61" fmla="*/ 68249 w 216393"/>
                <a:gd name="connsiteY61" fmla="*/ 43242 h 219032"/>
                <a:gd name="connsiteX62" fmla="*/ 66120 w 216393"/>
                <a:gd name="connsiteY62" fmla="*/ 44561 h 219032"/>
                <a:gd name="connsiteX63" fmla="*/ 46004 w 216393"/>
                <a:gd name="connsiteY63" fmla="*/ 27323 h 219032"/>
                <a:gd name="connsiteX64" fmla="*/ 29634 w 216393"/>
                <a:gd name="connsiteY64" fmla="*/ 43899 h 219032"/>
                <a:gd name="connsiteX65" fmla="*/ 46229 w 216393"/>
                <a:gd name="connsiteY65" fmla="*/ 63759 h 219032"/>
                <a:gd name="connsiteX66" fmla="*/ 44797 w 216393"/>
                <a:gd name="connsiteY66" fmla="*/ 65891 h 219032"/>
                <a:gd name="connsiteX67" fmla="*/ 33705 w 216393"/>
                <a:gd name="connsiteY67" fmla="*/ 91280 h 219032"/>
                <a:gd name="connsiteX68" fmla="*/ 33134 w 216393"/>
                <a:gd name="connsiteY68" fmla="*/ 93693 h 219032"/>
                <a:gd name="connsiteX69" fmla="*/ 6852 w 216393"/>
                <a:gd name="connsiteY69" fmla="*/ 95909 h 219032"/>
                <a:gd name="connsiteX70" fmla="*/ 6846 w 216393"/>
                <a:gd name="connsiteY70" fmla="*/ 119395 h 219032"/>
                <a:gd name="connsiteX71" fmla="*/ 32451 w 216393"/>
                <a:gd name="connsiteY71" fmla="*/ 121558 h 219032"/>
                <a:gd name="connsiteX72" fmla="*/ 32932 w 216393"/>
                <a:gd name="connsiteY72" fmla="*/ 124118 h 219032"/>
                <a:gd name="connsiteX73" fmla="*/ 42807 w 216393"/>
                <a:gd name="connsiteY73" fmla="*/ 150020 h 219032"/>
                <a:gd name="connsiteX74" fmla="*/ 44073 w 216393"/>
                <a:gd name="connsiteY74" fmla="*/ 152111 h 219032"/>
                <a:gd name="connsiteX75" fmla="*/ 27037 w 216393"/>
                <a:gd name="connsiteY75" fmla="*/ 172498 h 219032"/>
                <a:gd name="connsiteX76" fmla="*/ 43404 w 216393"/>
                <a:gd name="connsiteY76" fmla="*/ 189076 h 219032"/>
                <a:gd name="connsiteX77" fmla="*/ 63001 w 216393"/>
                <a:gd name="connsiteY77" fmla="*/ 172289 h 219032"/>
                <a:gd name="connsiteX78" fmla="*/ 65169 w 216393"/>
                <a:gd name="connsiteY78" fmla="*/ 173781 h 219032"/>
                <a:gd name="connsiteX79" fmla="*/ 90216 w 216393"/>
                <a:gd name="connsiteY79" fmla="*/ 185000 h 219032"/>
                <a:gd name="connsiteX80" fmla="*/ 92616 w 216393"/>
                <a:gd name="connsiteY80" fmla="*/ 185583 h 219032"/>
                <a:gd name="connsiteX81" fmla="*/ 94808 w 216393"/>
                <a:gd name="connsiteY81" fmla="*/ 212187 h 219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16393" h="219032">
                  <a:moveTo>
                    <a:pt x="124212" y="219032"/>
                  </a:moveTo>
                  <a:lnTo>
                    <a:pt x="88503" y="219032"/>
                  </a:lnTo>
                  <a:lnTo>
                    <a:pt x="86198" y="191028"/>
                  </a:lnTo>
                  <a:cubicBezTo>
                    <a:pt x="78152" y="188816"/>
                    <a:pt x="70533" y="185412"/>
                    <a:pt x="63490" y="180883"/>
                  </a:cubicBezTo>
                  <a:lnTo>
                    <a:pt x="43014" y="198422"/>
                  </a:lnTo>
                  <a:lnTo>
                    <a:pt x="17798" y="172881"/>
                  </a:lnTo>
                  <a:lnTo>
                    <a:pt x="35711" y="151444"/>
                  </a:lnTo>
                  <a:cubicBezTo>
                    <a:pt x="31556" y="144106"/>
                    <a:pt x="28543" y="136221"/>
                    <a:pt x="26727" y="127945"/>
                  </a:cubicBezTo>
                  <a:lnTo>
                    <a:pt x="0" y="125687"/>
                  </a:lnTo>
                  <a:lnTo>
                    <a:pt x="9" y="89618"/>
                  </a:lnTo>
                  <a:lnTo>
                    <a:pt x="27655" y="87286"/>
                  </a:lnTo>
                  <a:cubicBezTo>
                    <a:pt x="29843" y="79117"/>
                    <a:pt x="33216" y="71386"/>
                    <a:pt x="37708" y="64238"/>
                  </a:cubicBezTo>
                  <a:lnTo>
                    <a:pt x="20392" y="43516"/>
                  </a:lnTo>
                  <a:lnTo>
                    <a:pt x="45613" y="17976"/>
                  </a:lnTo>
                  <a:lnTo>
                    <a:pt x="66800" y="36130"/>
                  </a:lnTo>
                  <a:cubicBezTo>
                    <a:pt x="74026" y="31944"/>
                    <a:pt x="81791" y="28904"/>
                    <a:pt x="89949" y="27066"/>
                  </a:cubicBezTo>
                  <a:lnTo>
                    <a:pt x="92178" y="0"/>
                  </a:lnTo>
                  <a:lnTo>
                    <a:pt x="127892" y="0"/>
                  </a:lnTo>
                  <a:lnTo>
                    <a:pt x="130199" y="28007"/>
                  </a:lnTo>
                  <a:cubicBezTo>
                    <a:pt x="138257" y="30228"/>
                    <a:pt x="145874" y="33632"/>
                    <a:pt x="152907" y="38151"/>
                  </a:cubicBezTo>
                  <a:lnTo>
                    <a:pt x="173388" y="20606"/>
                  </a:lnTo>
                  <a:lnTo>
                    <a:pt x="198607" y="46146"/>
                  </a:lnTo>
                  <a:lnTo>
                    <a:pt x="180686" y="67582"/>
                  </a:lnTo>
                  <a:cubicBezTo>
                    <a:pt x="184844" y="74929"/>
                    <a:pt x="187858" y="82815"/>
                    <a:pt x="189673" y="91087"/>
                  </a:cubicBezTo>
                  <a:lnTo>
                    <a:pt x="216393" y="93342"/>
                  </a:lnTo>
                  <a:lnTo>
                    <a:pt x="216390" y="129410"/>
                  </a:lnTo>
                  <a:lnTo>
                    <a:pt x="188741" y="131744"/>
                  </a:lnTo>
                  <a:cubicBezTo>
                    <a:pt x="186549" y="139920"/>
                    <a:pt x="183176" y="147653"/>
                    <a:pt x="178687" y="154792"/>
                  </a:cubicBezTo>
                  <a:lnTo>
                    <a:pt x="196003" y="175513"/>
                  </a:lnTo>
                  <a:lnTo>
                    <a:pt x="170783" y="201054"/>
                  </a:lnTo>
                  <a:lnTo>
                    <a:pt x="149590" y="182899"/>
                  </a:lnTo>
                  <a:cubicBezTo>
                    <a:pt x="142352" y="187088"/>
                    <a:pt x="134587" y="190130"/>
                    <a:pt x="126446" y="191966"/>
                  </a:cubicBezTo>
                  <a:lnTo>
                    <a:pt x="124212" y="219032"/>
                  </a:lnTo>
                  <a:close/>
                  <a:moveTo>
                    <a:pt x="94808" y="212187"/>
                  </a:moveTo>
                  <a:lnTo>
                    <a:pt x="117909" y="212187"/>
                  </a:lnTo>
                  <a:lnTo>
                    <a:pt x="120048" y="186270"/>
                  </a:lnTo>
                  <a:lnTo>
                    <a:pt x="122595" y="185779"/>
                  </a:lnTo>
                  <a:cubicBezTo>
                    <a:pt x="131669" y="184031"/>
                    <a:pt x="140264" y="180669"/>
                    <a:pt x="148143" y="175789"/>
                  </a:cubicBezTo>
                  <a:lnTo>
                    <a:pt x="150271" y="174469"/>
                  </a:lnTo>
                  <a:lnTo>
                    <a:pt x="170392" y="191706"/>
                  </a:lnTo>
                  <a:lnTo>
                    <a:pt x="186761" y="175128"/>
                  </a:lnTo>
                  <a:lnTo>
                    <a:pt x="170167" y="155271"/>
                  </a:lnTo>
                  <a:lnTo>
                    <a:pt x="171601" y="153139"/>
                  </a:lnTo>
                  <a:cubicBezTo>
                    <a:pt x="176795" y="145403"/>
                    <a:pt x="180529" y="136861"/>
                    <a:pt x="182690" y="127749"/>
                  </a:cubicBezTo>
                  <a:lnTo>
                    <a:pt x="183261" y="125338"/>
                  </a:lnTo>
                  <a:lnTo>
                    <a:pt x="209543" y="123120"/>
                  </a:lnTo>
                  <a:lnTo>
                    <a:pt x="209547" y="99632"/>
                  </a:lnTo>
                  <a:lnTo>
                    <a:pt x="183946" y="97469"/>
                  </a:lnTo>
                  <a:lnTo>
                    <a:pt x="183465" y="94909"/>
                  </a:lnTo>
                  <a:cubicBezTo>
                    <a:pt x="181733" y="85701"/>
                    <a:pt x="178412" y="76983"/>
                    <a:pt x="173590" y="68999"/>
                  </a:cubicBezTo>
                  <a:lnTo>
                    <a:pt x="172327" y="66907"/>
                  </a:lnTo>
                  <a:lnTo>
                    <a:pt x="189365" y="46524"/>
                  </a:lnTo>
                  <a:lnTo>
                    <a:pt x="172996" y="29947"/>
                  </a:lnTo>
                  <a:lnTo>
                    <a:pt x="153394" y="46739"/>
                  </a:lnTo>
                  <a:lnTo>
                    <a:pt x="151228" y="45247"/>
                  </a:lnTo>
                  <a:cubicBezTo>
                    <a:pt x="143598" y="39997"/>
                    <a:pt x="135168" y="36222"/>
                    <a:pt x="126174" y="34027"/>
                  </a:cubicBezTo>
                  <a:lnTo>
                    <a:pt x="123779" y="33442"/>
                  </a:lnTo>
                  <a:lnTo>
                    <a:pt x="121588" y="6845"/>
                  </a:lnTo>
                  <a:lnTo>
                    <a:pt x="98484" y="6845"/>
                  </a:lnTo>
                  <a:lnTo>
                    <a:pt x="96348" y="32761"/>
                  </a:lnTo>
                  <a:lnTo>
                    <a:pt x="93799" y="33254"/>
                  </a:lnTo>
                  <a:cubicBezTo>
                    <a:pt x="84704" y="35007"/>
                    <a:pt x="76108" y="38368"/>
                    <a:pt x="68249" y="43242"/>
                  </a:cubicBezTo>
                  <a:lnTo>
                    <a:pt x="66120" y="44561"/>
                  </a:lnTo>
                  <a:lnTo>
                    <a:pt x="46004" y="27323"/>
                  </a:lnTo>
                  <a:lnTo>
                    <a:pt x="29634" y="43899"/>
                  </a:lnTo>
                  <a:lnTo>
                    <a:pt x="46229" y="63759"/>
                  </a:lnTo>
                  <a:lnTo>
                    <a:pt x="44797" y="65891"/>
                  </a:lnTo>
                  <a:cubicBezTo>
                    <a:pt x="39595" y="73638"/>
                    <a:pt x="35863" y="82180"/>
                    <a:pt x="33705" y="91280"/>
                  </a:cubicBezTo>
                  <a:lnTo>
                    <a:pt x="33134" y="93693"/>
                  </a:lnTo>
                  <a:lnTo>
                    <a:pt x="6852" y="95909"/>
                  </a:lnTo>
                  <a:lnTo>
                    <a:pt x="6846" y="119395"/>
                  </a:lnTo>
                  <a:lnTo>
                    <a:pt x="32451" y="121558"/>
                  </a:lnTo>
                  <a:lnTo>
                    <a:pt x="32932" y="124118"/>
                  </a:lnTo>
                  <a:cubicBezTo>
                    <a:pt x="34662" y="133336"/>
                    <a:pt x="37985" y="142049"/>
                    <a:pt x="42807" y="150020"/>
                  </a:cubicBezTo>
                  <a:lnTo>
                    <a:pt x="44073" y="152111"/>
                  </a:lnTo>
                  <a:lnTo>
                    <a:pt x="27037" y="172498"/>
                  </a:lnTo>
                  <a:lnTo>
                    <a:pt x="43404" y="189076"/>
                  </a:lnTo>
                  <a:lnTo>
                    <a:pt x="63001" y="172289"/>
                  </a:lnTo>
                  <a:lnTo>
                    <a:pt x="65169" y="173781"/>
                  </a:lnTo>
                  <a:cubicBezTo>
                    <a:pt x="72814" y="179043"/>
                    <a:pt x="81242" y="182818"/>
                    <a:pt x="90216" y="185000"/>
                  </a:cubicBezTo>
                  <a:lnTo>
                    <a:pt x="92616" y="185583"/>
                  </a:lnTo>
                  <a:lnTo>
                    <a:pt x="94808" y="212187"/>
                  </a:ln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C2D2E4D7-3C50-4572-A459-7E255450460F}"/>
                </a:ext>
              </a:extLst>
            </p:cNvPr>
            <p:cNvSpPr/>
            <p:nvPr/>
          </p:nvSpPr>
          <p:spPr>
            <a:xfrm>
              <a:off x="6518640" y="5628336"/>
              <a:ext cx="59768" cy="60478"/>
            </a:xfrm>
            <a:custGeom>
              <a:avLst/>
              <a:gdLst>
                <a:gd name="connsiteX0" fmla="*/ 6845 w 59768"/>
                <a:gd name="connsiteY0" fmla="*/ 60478 h 60478"/>
                <a:gd name="connsiteX1" fmla="*/ 0 w 59768"/>
                <a:gd name="connsiteY1" fmla="*/ 60478 h 60478"/>
                <a:gd name="connsiteX2" fmla="*/ 59768 w 59768"/>
                <a:gd name="connsiteY2" fmla="*/ 0 h 60478"/>
                <a:gd name="connsiteX3" fmla="*/ 59768 w 59768"/>
                <a:gd name="connsiteY3" fmla="*/ 6845 h 60478"/>
                <a:gd name="connsiteX4" fmla="*/ 6845 w 59768"/>
                <a:gd name="connsiteY4" fmla="*/ 60478 h 6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68" h="60478">
                  <a:moveTo>
                    <a:pt x="6845" y="60478"/>
                  </a:moveTo>
                  <a:lnTo>
                    <a:pt x="0" y="60478"/>
                  </a:lnTo>
                  <a:cubicBezTo>
                    <a:pt x="0" y="27131"/>
                    <a:pt x="26811" y="0"/>
                    <a:pt x="59768" y="0"/>
                  </a:cubicBezTo>
                  <a:lnTo>
                    <a:pt x="59768" y="6845"/>
                  </a:lnTo>
                  <a:cubicBezTo>
                    <a:pt x="30586" y="6845"/>
                    <a:pt x="6845" y="30906"/>
                    <a:pt x="6845" y="60478"/>
                  </a:cubicBez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AF4D191C-3AC5-4F9A-B256-A1582EEEBE13}"/>
                </a:ext>
              </a:extLst>
            </p:cNvPr>
            <p:cNvSpPr/>
            <p:nvPr/>
          </p:nvSpPr>
          <p:spPr>
            <a:xfrm>
              <a:off x="6542365" y="5652361"/>
              <a:ext cx="72076" cy="72908"/>
            </a:xfrm>
            <a:custGeom>
              <a:avLst/>
              <a:gdLst>
                <a:gd name="connsiteX0" fmla="*/ 36039 w 72076"/>
                <a:gd name="connsiteY0" fmla="*/ 72909 h 72908"/>
                <a:gd name="connsiteX1" fmla="*/ 0 w 72076"/>
                <a:gd name="connsiteY1" fmla="*/ 36453 h 72908"/>
                <a:gd name="connsiteX2" fmla="*/ 36039 w 72076"/>
                <a:gd name="connsiteY2" fmla="*/ 0 h 72908"/>
                <a:gd name="connsiteX3" fmla="*/ 72077 w 72076"/>
                <a:gd name="connsiteY3" fmla="*/ 36453 h 72908"/>
                <a:gd name="connsiteX4" fmla="*/ 36039 w 72076"/>
                <a:gd name="connsiteY4" fmla="*/ 72909 h 72908"/>
                <a:gd name="connsiteX5" fmla="*/ 36039 w 72076"/>
                <a:gd name="connsiteY5" fmla="*/ 6845 h 72908"/>
                <a:gd name="connsiteX6" fmla="*/ 6845 w 72076"/>
                <a:gd name="connsiteY6" fmla="*/ 36453 h 72908"/>
                <a:gd name="connsiteX7" fmla="*/ 36039 w 72076"/>
                <a:gd name="connsiteY7" fmla="*/ 66064 h 72908"/>
                <a:gd name="connsiteX8" fmla="*/ 65232 w 72076"/>
                <a:gd name="connsiteY8" fmla="*/ 36453 h 72908"/>
                <a:gd name="connsiteX9" fmla="*/ 36039 w 72076"/>
                <a:gd name="connsiteY9" fmla="*/ 6845 h 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76" h="72908">
                  <a:moveTo>
                    <a:pt x="36039" y="72909"/>
                  </a:moveTo>
                  <a:cubicBezTo>
                    <a:pt x="16167" y="72909"/>
                    <a:pt x="0" y="56555"/>
                    <a:pt x="0" y="36453"/>
                  </a:cubicBezTo>
                  <a:cubicBezTo>
                    <a:pt x="0" y="16352"/>
                    <a:pt x="16167" y="0"/>
                    <a:pt x="36039" y="0"/>
                  </a:cubicBezTo>
                  <a:cubicBezTo>
                    <a:pt x="55911" y="0"/>
                    <a:pt x="72077" y="16352"/>
                    <a:pt x="72077" y="36453"/>
                  </a:cubicBezTo>
                  <a:cubicBezTo>
                    <a:pt x="72079" y="56555"/>
                    <a:pt x="55911" y="72909"/>
                    <a:pt x="36039" y="72909"/>
                  </a:cubicBezTo>
                  <a:close/>
                  <a:moveTo>
                    <a:pt x="36039" y="6845"/>
                  </a:moveTo>
                  <a:cubicBezTo>
                    <a:pt x="19940" y="6845"/>
                    <a:pt x="6845" y="20127"/>
                    <a:pt x="6845" y="36453"/>
                  </a:cubicBezTo>
                  <a:cubicBezTo>
                    <a:pt x="6845" y="52780"/>
                    <a:pt x="19940" y="66064"/>
                    <a:pt x="36039" y="66064"/>
                  </a:cubicBezTo>
                  <a:cubicBezTo>
                    <a:pt x="52138" y="66064"/>
                    <a:pt x="65232" y="52780"/>
                    <a:pt x="65232" y="36453"/>
                  </a:cubicBezTo>
                  <a:cubicBezTo>
                    <a:pt x="65234" y="20127"/>
                    <a:pt x="52138" y="6845"/>
                    <a:pt x="36039" y="6845"/>
                  </a:cubicBez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2202238-D5E9-BD98-E9A9-4C623306160C}"/>
              </a:ext>
            </a:extLst>
          </p:cNvPr>
          <p:cNvSpPr txBox="1"/>
          <p:nvPr/>
        </p:nvSpPr>
        <p:spPr>
          <a:xfrm>
            <a:off x="6910833" y="5516554"/>
            <a:ext cx="1105431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산업 보고서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40" name="Oval 172">
            <a:extLst>
              <a:ext uri="{FF2B5EF4-FFF2-40B4-BE49-F238E27FC236}">
                <a16:creationId xmlns:a16="http://schemas.microsoft.com/office/drawing/2014/main" id="{88AB6B5C-3488-49B9-5164-D5C5BA2B59EC}"/>
              </a:ext>
            </a:extLst>
          </p:cNvPr>
          <p:cNvSpPr/>
          <p:nvPr/>
        </p:nvSpPr>
        <p:spPr>
          <a:xfrm rot="5400000">
            <a:off x="8328298" y="4803405"/>
            <a:ext cx="443679" cy="445074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grpSp>
        <p:nvGrpSpPr>
          <p:cNvPr id="11" name="그래픽 40">
            <a:extLst>
              <a:ext uri="{FF2B5EF4-FFF2-40B4-BE49-F238E27FC236}">
                <a16:creationId xmlns:a16="http://schemas.microsoft.com/office/drawing/2014/main" id="{D05BE6C3-7C47-4DD2-98A9-D309833CBDA8}"/>
              </a:ext>
            </a:extLst>
          </p:cNvPr>
          <p:cNvGrpSpPr/>
          <p:nvPr/>
        </p:nvGrpSpPr>
        <p:grpSpPr>
          <a:xfrm>
            <a:off x="8450063" y="4916426"/>
            <a:ext cx="200149" cy="219032"/>
            <a:chOff x="8450063" y="4916426"/>
            <a:chExt cx="200149" cy="219032"/>
          </a:xfrm>
          <a:solidFill>
            <a:schemeClr val="accent3"/>
          </a:solidFill>
        </p:grpSpPr>
        <p:grpSp>
          <p:nvGrpSpPr>
            <p:cNvPr id="12" name="그래픽 40">
              <a:extLst>
                <a:ext uri="{FF2B5EF4-FFF2-40B4-BE49-F238E27FC236}">
                  <a16:creationId xmlns:a16="http://schemas.microsoft.com/office/drawing/2014/main" id="{9B4B74E2-EE1F-48F0-AD19-4EFA1F8E3E88}"/>
                </a:ext>
              </a:extLst>
            </p:cNvPr>
            <p:cNvGrpSpPr/>
            <p:nvPr/>
          </p:nvGrpSpPr>
          <p:grpSpPr>
            <a:xfrm>
              <a:off x="8450063" y="4966698"/>
              <a:ext cx="200149" cy="118487"/>
              <a:chOff x="8450063" y="4966698"/>
              <a:chExt cx="200149" cy="118487"/>
            </a:xfrm>
            <a:grpFill/>
          </p:grpSpPr>
          <p:grpSp>
            <p:nvGrpSpPr>
              <p:cNvPr id="13" name="그래픽 40">
                <a:extLst>
                  <a:ext uri="{FF2B5EF4-FFF2-40B4-BE49-F238E27FC236}">
                    <a16:creationId xmlns:a16="http://schemas.microsoft.com/office/drawing/2014/main" id="{BF213083-C6AF-4BE9-8F1D-2B91E6CE7B70}"/>
                  </a:ext>
                </a:extLst>
              </p:cNvPr>
              <p:cNvGrpSpPr/>
              <p:nvPr/>
            </p:nvGrpSpPr>
            <p:grpSpPr>
              <a:xfrm>
                <a:off x="8450063" y="4966698"/>
                <a:ext cx="200149" cy="118487"/>
                <a:chOff x="8450063" y="4966698"/>
                <a:chExt cx="200149" cy="118487"/>
              </a:xfrm>
              <a:grpFill/>
            </p:grpSpPr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EB0D7675-4829-43A7-8152-37DD7A1650AD}"/>
                    </a:ext>
                  </a:extLst>
                </p:cNvPr>
                <p:cNvSpPr/>
                <p:nvPr/>
              </p:nvSpPr>
              <p:spPr>
                <a:xfrm>
                  <a:off x="8450063" y="4966823"/>
                  <a:ext cx="200149" cy="118362"/>
                </a:xfrm>
                <a:custGeom>
                  <a:avLst/>
                  <a:gdLst>
                    <a:gd name="connsiteX0" fmla="*/ 200147 w 200149"/>
                    <a:gd name="connsiteY0" fmla="*/ 118363 h 118362"/>
                    <a:gd name="connsiteX1" fmla="*/ 0 w 200149"/>
                    <a:gd name="connsiteY1" fmla="*/ 118363 h 118362"/>
                    <a:gd name="connsiteX2" fmla="*/ 0 w 200149"/>
                    <a:gd name="connsiteY2" fmla="*/ 0 h 118362"/>
                    <a:gd name="connsiteX3" fmla="*/ 200149 w 200149"/>
                    <a:gd name="connsiteY3" fmla="*/ 0 h 118362"/>
                    <a:gd name="connsiteX4" fmla="*/ 200149 w 200149"/>
                    <a:gd name="connsiteY4" fmla="*/ 118363 h 118362"/>
                    <a:gd name="connsiteX5" fmla="*/ 6845 w 200149"/>
                    <a:gd name="connsiteY5" fmla="*/ 111518 h 118362"/>
                    <a:gd name="connsiteX6" fmla="*/ 193304 w 200149"/>
                    <a:gd name="connsiteY6" fmla="*/ 111518 h 118362"/>
                    <a:gd name="connsiteX7" fmla="*/ 193304 w 200149"/>
                    <a:gd name="connsiteY7" fmla="*/ 6845 h 118362"/>
                    <a:gd name="connsiteX8" fmla="*/ 6845 w 200149"/>
                    <a:gd name="connsiteY8" fmla="*/ 6845 h 118362"/>
                    <a:gd name="connsiteX9" fmla="*/ 6845 w 200149"/>
                    <a:gd name="connsiteY9" fmla="*/ 111518 h 118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0149" h="118362">
                      <a:moveTo>
                        <a:pt x="200147" y="118363"/>
                      </a:moveTo>
                      <a:lnTo>
                        <a:pt x="0" y="118363"/>
                      </a:lnTo>
                      <a:lnTo>
                        <a:pt x="0" y="0"/>
                      </a:lnTo>
                      <a:lnTo>
                        <a:pt x="200149" y="0"/>
                      </a:lnTo>
                      <a:lnTo>
                        <a:pt x="200149" y="118363"/>
                      </a:lnTo>
                      <a:close/>
                      <a:moveTo>
                        <a:pt x="6845" y="111518"/>
                      </a:moveTo>
                      <a:lnTo>
                        <a:pt x="193304" y="111518"/>
                      </a:lnTo>
                      <a:lnTo>
                        <a:pt x="193304" y="6845"/>
                      </a:lnTo>
                      <a:lnTo>
                        <a:pt x="6845" y="6845"/>
                      </a:lnTo>
                      <a:lnTo>
                        <a:pt x="6845" y="111518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2265F993-E0FF-4BC2-A70B-26602F8B7BFC}"/>
                    </a:ext>
                  </a:extLst>
                </p:cNvPr>
                <p:cNvSpPr/>
                <p:nvPr/>
              </p:nvSpPr>
              <p:spPr>
                <a:xfrm>
                  <a:off x="8451240" y="4966698"/>
                  <a:ext cx="197631" cy="85763"/>
                </a:xfrm>
                <a:custGeom>
                  <a:avLst/>
                  <a:gdLst>
                    <a:gd name="connsiteX0" fmla="*/ 98814 w 197631"/>
                    <a:gd name="connsiteY0" fmla="*/ 85763 h 85763"/>
                    <a:gd name="connsiteX1" fmla="*/ 89382 w 197631"/>
                    <a:gd name="connsiteY1" fmla="*/ 82402 h 85763"/>
                    <a:gd name="connsiteX2" fmla="*/ 0 w 197631"/>
                    <a:gd name="connsiteY2" fmla="*/ 6023 h 85763"/>
                    <a:gd name="connsiteX3" fmla="*/ 2225 w 197631"/>
                    <a:gd name="connsiteY3" fmla="*/ 0 h 85763"/>
                    <a:gd name="connsiteX4" fmla="*/ 195407 w 197631"/>
                    <a:gd name="connsiteY4" fmla="*/ 0 h 85763"/>
                    <a:gd name="connsiteX5" fmla="*/ 197632 w 197631"/>
                    <a:gd name="connsiteY5" fmla="*/ 6023 h 85763"/>
                    <a:gd name="connsiteX6" fmla="*/ 108253 w 197631"/>
                    <a:gd name="connsiteY6" fmla="*/ 82402 h 85763"/>
                    <a:gd name="connsiteX7" fmla="*/ 98814 w 197631"/>
                    <a:gd name="connsiteY7" fmla="*/ 85763 h 85763"/>
                    <a:gd name="connsiteX8" fmla="*/ 11494 w 197631"/>
                    <a:gd name="connsiteY8" fmla="*/ 6845 h 85763"/>
                    <a:gd name="connsiteX9" fmla="*/ 93830 w 197631"/>
                    <a:gd name="connsiteY9" fmla="*/ 77199 h 85763"/>
                    <a:gd name="connsiteX10" fmla="*/ 98814 w 197631"/>
                    <a:gd name="connsiteY10" fmla="*/ 78918 h 85763"/>
                    <a:gd name="connsiteX11" fmla="*/ 103809 w 197631"/>
                    <a:gd name="connsiteY11" fmla="*/ 77197 h 85763"/>
                    <a:gd name="connsiteX12" fmla="*/ 186138 w 197631"/>
                    <a:gd name="connsiteY12" fmla="*/ 6845 h 85763"/>
                    <a:gd name="connsiteX13" fmla="*/ 11494 w 197631"/>
                    <a:gd name="connsiteY13" fmla="*/ 6845 h 8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7631" h="85763">
                      <a:moveTo>
                        <a:pt x="98814" y="85763"/>
                      </a:moveTo>
                      <a:cubicBezTo>
                        <a:pt x="95267" y="85763"/>
                        <a:pt x="91918" y="84570"/>
                        <a:pt x="89382" y="82402"/>
                      </a:cubicBezTo>
                      <a:lnTo>
                        <a:pt x="0" y="6023"/>
                      </a:lnTo>
                      <a:lnTo>
                        <a:pt x="2225" y="0"/>
                      </a:lnTo>
                      <a:lnTo>
                        <a:pt x="195407" y="0"/>
                      </a:lnTo>
                      <a:lnTo>
                        <a:pt x="197632" y="6023"/>
                      </a:lnTo>
                      <a:lnTo>
                        <a:pt x="108253" y="82402"/>
                      </a:lnTo>
                      <a:cubicBezTo>
                        <a:pt x="105710" y="84570"/>
                        <a:pt x="102360" y="85763"/>
                        <a:pt x="98814" y="85763"/>
                      </a:cubicBezTo>
                      <a:close/>
                      <a:moveTo>
                        <a:pt x="11494" y="6845"/>
                      </a:moveTo>
                      <a:lnTo>
                        <a:pt x="93830" y="77199"/>
                      </a:lnTo>
                      <a:cubicBezTo>
                        <a:pt x="95108" y="78292"/>
                        <a:pt x="96925" y="78918"/>
                        <a:pt x="98814" y="78918"/>
                      </a:cubicBezTo>
                      <a:cubicBezTo>
                        <a:pt x="100705" y="78918"/>
                        <a:pt x="102526" y="78292"/>
                        <a:pt x="103809" y="77197"/>
                      </a:cubicBezTo>
                      <a:lnTo>
                        <a:pt x="186138" y="6845"/>
                      </a:lnTo>
                      <a:lnTo>
                        <a:pt x="11494" y="6845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626D9B3C-5DF7-416B-9B15-022AEE240FF1}"/>
                  </a:ext>
                </a:extLst>
              </p:cNvPr>
              <p:cNvSpPr/>
              <p:nvPr/>
            </p:nvSpPr>
            <p:spPr>
              <a:xfrm rot="2948410">
                <a:off x="8482960" y="5010618"/>
                <a:ext cx="6844" cy="85068"/>
              </a:xfrm>
              <a:custGeom>
                <a:avLst/>
                <a:gdLst>
                  <a:gd name="connsiteX0" fmla="*/ 0 w 6844"/>
                  <a:gd name="connsiteY0" fmla="*/ 0 h 85068"/>
                  <a:gd name="connsiteX1" fmla="*/ 6845 w 6844"/>
                  <a:gd name="connsiteY1" fmla="*/ 0 h 85068"/>
                  <a:gd name="connsiteX2" fmla="*/ 6845 w 6844"/>
                  <a:gd name="connsiteY2" fmla="*/ 85069 h 85068"/>
                  <a:gd name="connsiteX3" fmla="*/ 0 w 6844"/>
                  <a:gd name="connsiteY3" fmla="*/ 85069 h 85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44" h="85068">
                    <a:moveTo>
                      <a:pt x="0" y="0"/>
                    </a:moveTo>
                    <a:lnTo>
                      <a:pt x="6845" y="0"/>
                    </a:lnTo>
                    <a:lnTo>
                      <a:pt x="6845" y="85069"/>
                    </a:lnTo>
                    <a:lnTo>
                      <a:pt x="0" y="85069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E9541ECC-F070-4574-ADD5-3C0FBEBA5C2A}"/>
                  </a:ext>
                </a:extLst>
              </p:cNvPr>
              <p:cNvSpPr/>
              <p:nvPr/>
            </p:nvSpPr>
            <p:spPr>
              <a:xfrm rot="2451590">
                <a:off x="8571919" y="5049733"/>
                <a:ext cx="85073" cy="6844"/>
              </a:xfrm>
              <a:custGeom>
                <a:avLst/>
                <a:gdLst>
                  <a:gd name="connsiteX0" fmla="*/ 0 w 85073"/>
                  <a:gd name="connsiteY0" fmla="*/ 0 h 6844"/>
                  <a:gd name="connsiteX1" fmla="*/ 85074 w 85073"/>
                  <a:gd name="connsiteY1" fmla="*/ 0 h 6844"/>
                  <a:gd name="connsiteX2" fmla="*/ 85074 w 85073"/>
                  <a:gd name="connsiteY2" fmla="*/ 6845 h 6844"/>
                  <a:gd name="connsiteX3" fmla="*/ 0 w 85073"/>
                  <a:gd name="connsiteY3" fmla="*/ 6845 h 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073" h="6844">
                    <a:moveTo>
                      <a:pt x="0" y="0"/>
                    </a:moveTo>
                    <a:lnTo>
                      <a:pt x="85074" y="0"/>
                    </a:lnTo>
                    <a:lnTo>
                      <a:pt x="85074" y="6845"/>
                    </a:lnTo>
                    <a:lnTo>
                      <a:pt x="0" y="6845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18" name="그래픽 40">
              <a:extLst>
                <a:ext uri="{FF2B5EF4-FFF2-40B4-BE49-F238E27FC236}">
                  <a16:creationId xmlns:a16="http://schemas.microsoft.com/office/drawing/2014/main" id="{4FC87F61-63BE-432C-BBBE-AF2823FC15C0}"/>
                </a:ext>
              </a:extLst>
            </p:cNvPr>
            <p:cNvGrpSpPr/>
            <p:nvPr/>
          </p:nvGrpSpPr>
          <p:grpSpPr>
            <a:xfrm>
              <a:off x="8503600" y="4916426"/>
              <a:ext cx="93058" cy="219032"/>
              <a:chOff x="8503600" y="4916426"/>
              <a:chExt cx="93058" cy="219032"/>
            </a:xfrm>
            <a:grpFill/>
          </p:grpSpPr>
          <p:sp>
            <p:nvSpPr>
              <p:cNvPr id="20" name="자유형: 도형 19">
                <a:extLst>
                  <a:ext uri="{FF2B5EF4-FFF2-40B4-BE49-F238E27FC236}">
                    <a16:creationId xmlns:a16="http://schemas.microsoft.com/office/drawing/2014/main" id="{59EB7533-BDBC-4CEB-AE65-BBC134F04645}"/>
                  </a:ext>
                </a:extLst>
              </p:cNvPr>
              <p:cNvSpPr/>
              <p:nvPr/>
            </p:nvSpPr>
            <p:spPr>
              <a:xfrm>
                <a:off x="8546702" y="4916426"/>
                <a:ext cx="6844" cy="21899"/>
              </a:xfrm>
              <a:custGeom>
                <a:avLst/>
                <a:gdLst>
                  <a:gd name="connsiteX0" fmla="*/ 0 w 6844"/>
                  <a:gd name="connsiteY0" fmla="*/ 0 h 21899"/>
                  <a:gd name="connsiteX1" fmla="*/ 6845 w 6844"/>
                  <a:gd name="connsiteY1" fmla="*/ 0 h 21899"/>
                  <a:gd name="connsiteX2" fmla="*/ 6845 w 6844"/>
                  <a:gd name="connsiteY2" fmla="*/ 21900 h 21899"/>
                  <a:gd name="connsiteX3" fmla="*/ 0 w 6844"/>
                  <a:gd name="connsiteY3" fmla="*/ 21900 h 2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44" h="21899">
                    <a:moveTo>
                      <a:pt x="0" y="0"/>
                    </a:moveTo>
                    <a:lnTo>
                      <a:pt x="6845" y="0"/>
                    </a:lnTo>
                    <a:lnTo>
                      <a:pt x="6845" y="21900"/>
                    </a:lnTo>
                    <a:lnTo>
                      <a:pt x="0" y="21900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22" name="그래픽 40">
                <a:extLst>
                  <a:ext uri="{FF2B5EF4-FFF2-40B4-BE49-F238E27FC236}">
                    <a16:creationId xmlns:a16="http://schemas.microsoft.com/office/drawing/2014/main" id="{04015E5C-A4A3-4624-B6DE-ED9CC9C492D1}"/>
                  </a:ext>
                </a:extLst>
              </p:cNvPr>
              <p:cNvGrpSpPr/>
              <p:nvPr/>
            </p:nvGrpSpPr>
            <p:grpSpPr>
              <a:xfrm>
                <a:off x="8503600" y="4924723"/>
                <a:ext cx="93058" cy="22742"/>
                <a:chOff x="8503600" y="4924723"/>
                <a:chExt cx="93058" cy="22742"/>
              </a:xfrm>
              <a:grpFill/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8A9C7949-068A-4740-BE19-E7BD277AA158}"/>
                    </a:ext>
                  </a:extLst>
                </p:cNvPr>
                <p:cNvSpPr/>
                <p:nvPr/>
              </p:nvSpPr>
              <p:spPr>
                <a:xfrm rot="3902351">
                  <a:off x="8500376" y="4932675"/>
                  <a:ext cx="21891" cy="6844"/>
                </a:xfrm>
                <a:custGeom>
                  <a:avLst/>
                  <a:gdLst>
                    <a:gd name="connsiteX0" fmla="*/ 0 w 21891"/>
                    <a:gd name="connsiteY0" fmla="*/ 0 h 6844"/>
                    <a:gd name="connsiteX1" fmla="*/ 21891 w 21891"/>
                    <a:gd name="connsiteY1" fmla="*/ 0 h 6844"/>
                    <a:gd name="connsiteX2" fmla="*/ 21891 w 21891"/>
                    <a:gd name="connsiteY2" fmla="*/ 6845 h 6844"/>
                    <a:gd name="connsiteX3" fmla="*/ 0 w 21891"/>
                    <a:gd name="connsiteY3" fmla="*/ 6845 h 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91" h="6844">
                      <a:moveTo>
                        <a:pt x="0" y="0"/>
                      </a:moveTo>
                      <a:lnTo>
                        <a:pt x="21891" y="0"/>
                      </a:lnTo>
                      <a:lnTo>
                        <a:pt x="21891" y="6845"/>
                      </a:lnTo>
                      <a:lnTo>
                        <a:pt x="0" y="6845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056D1EE6-6C3F-4AEC-9DEB-F6C211AB229D}"/>
                    </a:ext>
                  </a:extLst>
                </p:cNvPr>
                <p:cNvSpPr/>
                <p:nvPr/>
              </p:nvSpPr>
              <p:spPr>
                <a:xfrm rot="1496881">
                  <a:off x="8585516" y="4925145"/>
                  <a:ext cx="6844" cy="21891"/>
                </a:xfrm>
                <a:custGeom>
                  <a:avLst/>
                  <a:gdLst>
                    <a:gd name="connsiteX0" fmla="*/ 0 w 6844"/>
                    <a:gd name="connsiteY0" fmla="*/ 0 h 21891"/>
                    <a:gd name="connsiteX1" fmla="*/ 6845 w 6844"/>
                    <a:gd name="connsiteY1" fmla="*/ 0 h 21891"/>
                    <a:gd name="connsiteX2" fmla="*/ 6845 w 6844"/>
                    <a:gd name="connsiteY2" fmla="*/ 21891 h 21891"/>
                    <a:gd name="connsiteX3" fmla="*/ 0 w 6844"/>
                    <a:gd name="connsiteY3" fmla="*/ 21891 h 21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44" h="21891">
                      <a:moveTo>
                        <a:pt x="0" y="0"/>
                      </a:moveTo>
                      <a:lnTo>
                        <a:pt x="6845" y="0"/>
                      </a:lnTo>
                      <a:lnTo>
                        <a:pt x="6845" y="21891"/>
                      </a:lnTo>
                      <a:lnTo>
                        <a:pt x="0" y="21891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08342994-4B59-4034-AD6A-34D978DA8AB7}"/>
                  </a:ext>
                </a:extLst>
              </p:cNvPr>
              <p:cNvSpPr/>
              <p:nvPr/>
            </p:nvSpPr>
            <p:spPr>
              <a:xfrm>
                <a:off x="8546702" y="5113558"/>
                <a:ext cx="6844" cy="21899"/>
              </a:xfrm>
              <a:custGeom>
                <a:avLst/>
                <a:gdLst>
                  <a:gd name="connsiteX0" fmla="*/ 0 w 6844"/>
                  <a:gd name="connsiteY0" fmla="*/ 0 h 21899"/>
                  <a:gd name="connsiteX1" fmla="*/ 6845 w 6844"/>
                  <a:gd name="connsiteY1" fmla="*/ 0 h 21899"/>
                  <a:gd name="connsiteX2" fmla="*/ 6845 w 6844"/>
                  <a:gd name="connsiteY2" fmla="*/ 21900 h 21899"/>
                  <a:gd name="connsiteX3" fmla="*/ 0 w 6844"/>
                  <a:gd name="connsiteY3" fmla="*/ 21900 h 2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44" h="21899">
                    <a:moveTo>
                      <a:pt x="0" y="0"/>
                    </a:moveTo>
                    <a:lnTo>
                      <a:pt x="6845" y="0"/>
                    </a:lnTo>
                    <a:lnTo>
                      <a:pt x="6845" y="21900"/>
                    </a:lnTo>
                    <a:lnTo>
                      <a:pt x="0" y="21900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28" name="그래픽 40">
                <a:extLst>
                  <a:ext uri="{FF2B5EF4-FFF2-40B4-BE49-F238E27FC236}">
                    <a16:creationId xmlns:a16="http://schemas.microsoft.com/office/drawing/2014/main" id="{B6EAA29B-D758-4424-9087-C6AD1CC6C56C}"/>
                  </a:ext>
                </a:extLst>
              </p:cNvPr>
              <p:cNvGrpSpPr/>
              <p:nvPr/>
            </p:nvGrpSpPr>
            <p:grpSpPr>
              <a:xfrm>
                <a:off x="8503604" y="5104412"/>
                <a:ext cx="93048" cy="22743"/>
                <a:chOff x="8503604" y="5104412"/>
                <a:chExt cx="93048" cy="22743"/>
              </a:xfrm>
              <a:grpFill/>
            </p:grpSpPr>
            <p:sp>
              <p:nvSpPr>
                <p:cNvPr id="29" name="자유형: 도형 28">
                  <a:extLst>
                    <a:ext uri="{FF2B5EF4-FFF2-40B4-BE49-F238E27FC236}">
                      <a16:creationId xmlns:a16="http://schemas.microsoft.com/office/drawing/2014/main" id="{FD6E1FC8-AD27-477E-86FD-39465AACBF3D}"/>
                    </a:ext>
                  </a:extLst>
                </p:cNvPr>
                <p:cNvSpPr/>
                <p:nvPr/>
              </p:nvSpPr>
              <p:spPr>
                <a:xfrm rot="3902351">
                  <a:off x="8577986" y="5112365"/>
                  <a:ext cx="21891" cy="6844"/>
                </a:xfrm>
                <a:custGeom>
                  <a:avLst/>
                  <a:gdLst>
                    <a:gd name="connsiteX0" fmla="*/ 0 w 21891"/>
                    <a:gd name="connsiteY0" fmla="*/ 0 h 6844"/>
                    <a:gd name="connsiteX1" fmla="*/ 21891 w 21891"/>
                    <a:gd name="connsiteY1" fmla="*/ 0 h 6844"/>
                    <a:gd name="connsiteX2" fmla="*/ 21891 w 21891"/>
                    <a:gd name="connsiteY2" fmla="*/ 6845 h 6844"/>
                    <a:gd name="connsiteX3" fmla="*/ 0 w 21891"/>
                    <a:gd name="connsiteY3" fmla="*/ 6845 h 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91" h="6844">
                      <a:moveTo>
                        <a:pt x="0" y="0"/>
                      </a:moveTo>
                      <a:lnTo>
                        <a:pt x="21891" y="0"/>
                      </a:lnTo>
                      <a:lnTo>
                        <a:pt x="21891" y="6845"/>
                      </a:lnTo>
                      <a:lnTo>
                        <a:pt x="0" y="6845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34" name="자유형: 도형 33">
                  <a:extLst>
                    <a:ext uri="{FF2B5EF4-FFF2-40B4-BE49-F238E27FC236}">
                      <a16:creationId xmlns:a16="http://schemas.microsoft.com/office/drawing/2014/main" id="{494EB589-A49F-4FAF-BF92-64725F6AE82E}"/>
                    </a:ext>
                  </a:extLst>
                </p:cNvPr>
                <p:cNvSpPr/>
                <p:nvPr/>
              </p:nvSpPr>
              <p:spPr>
                <a:xfrm rot="1497337">
                  <a:off x="8507903" y="5104833"/>
                  <a:ext cx="6842" cy="21890"/>
                </a:xfrm>
                <a:custGeom>
                  <a:avLst/>
                  <a:gdLst>
                    <a:gd name="connsiteX0" fmla="*/ 0 w 6842"/>
                    <a:gd name="connsiteY0" fmla="*/ 0 h 21890"/>
                    <a:gd name="connsiteX1" fmla="*/ 6843 w 6842"/>
                    <a:gd name="connsiteY1" fmla="*/ 0 h 21890"/>
                    <a:gd name="connsiteX2" fmla="*/ 6843 w 6842"/>
                    <a:gd name="connsiteY2" fmla="*/ 21890 h 21890"/>
                    <a:gd name="connsiteX3" fmla="*/ 0 w 6842"/>
                    <a:gd name="connsiteY3" fmla="*/ 21890 h 21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42" h="21890">
                      <a:moveTo>
                        <a:pt x="0" y="0"/>
                      </a:moveTo>
                      <a:lnTo>
                        <a:pt x="6843" y="0"/>
                      </a:lnTo>
                      <a:lnTo>
                        <a:pt x="6843" y="21890"/>
                      </a:lnTo>
                      <a:lnTo>
                        <a:pt x="0" y="21890"/>
                      </a:ln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C91C5A1E-6CDD-8789-0298-CE59AA187179}"/>
              </a:ext>
            </a:extLst>
          </p:cNvPr>
          <p:cNvSpPr txBox="1"/>
          <p:nvPr/>
        </p:nvSpPr>
        <p:spPr>
          <a:xfrm>
            <a:off x="8882565" y="4853682"/>
            <a:ext cx="1105431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경쟁사 분석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73" name="Oval 172">
            <a:extLst>
              <a:ext uri="{FF2B5EF4-FFF2-40B4-BE49-F238E27FC236}">
                <a16:creationId xmlns:a16="http://schemas.microsoft.com/office/drawing/2014/main" id="{216A60B4-E74B-CF05-662A-8D3E44B06FBF}"/>
              </a:ext>
            </a:extLst>
          </p:cNvPr>
          <p:cNvSpPr/>
          <p:nvPr/>
        </p:nvSpPr>
        <p:spPr>
          <a:xfrm rot="5400000">
            <a:off x="8328298" y="5466277"/>
            <a:ext cx="443679" cy="445074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grpSp>
        <p:nvGrpSpPr>
          <p:cNvPr id="35" name="그래픽 73">
            <a:extLst>
              <a:ext uri="{FF2B5EF4-FFF2-40B4-BE49-F238E27FC236}">
                <a16:creationId xmlns:a16="http://schemas.microsoft.com/office/drawing/2014/main" id="{E12B009A-042A-48F6-A991-C554BE539809}"/>
              </a:ext>
            </a:extLst>
          </p:cNvPr>
          <p:cNvGrpSpPr/>
          <p:nvPr/>
        </p:nvGrpSpPr>
        <p:grpSpPr>
          <a:xfrm>
            <a:off x="8440621" y="5602479"/>
            <a:ext cx="219032" cy="172669"/>
            <a:chOff x="8440621" y="5602479"/>
            <a:chExt cx="219032" cy="172669"/>
          </a:xfrm>
          <a:solidFill>
            <a:schemeClr val="accent3"/>
          </a:solidFill>
        </p:grpSpPr>
        <p:grpSp>
          <p:nvGrpSpPr>
            <p:cNvPr id="36" name="그래픽 73">
              <a:extLst>
                <a:ext uri="{FF2B5EF4-FFF2-40B4-BE49-F238E27FC236}">
                  <a16:creationId xmlns:a16="http://schemas.microsoft.com/office/drawing/2014/main" id="{8C8555DE-BED7-4ACF-AD27-90F8E6A597E9}"/>
                </a:ext>
              </a:extLst>
            </p:cNvPr>
            <p:cNvGrpSpPr/>
            <p:nvPr/>
          </p:nvGrpSpPr>
          <p:grpSpPr>
            <a:xfrm>
              <a:off x="8440621" y="5643168"/>
              <a:ext cx="219032" cy="131980"/>
              <a:chOff x="8440621" y="5643168"/>
              <a:chExt cx="219032" cy="131980"/>
            </a:xfrm>
            <a:grpFill/>
          </p:grpSpPr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4F6F4215-C725-476F-BDBA-6FB2C0C6AF36}"/>
                  </a:ext>
                </a:extLst>
              </p:cNvPr>
              <p:cNvSpPr/>
              <p:nvPr/>
            </p:nvSpPr>
            <p:spPr>
              <a:xfrm>
                <a:off x="8628451" y="5704719"/>
                <a:ext cx="6844" cy="51912"/>
              </a:xfrm>
              <a:custGeom>
                <a:avLst/>
                <a:gdLst>
                  <a:gd name="connsiteX0" fmla="*/ 0 w 6844"/>
                  <a:gd name="connsiteY0" fmla="*/ 0 h 51912"/>
                  <a:gd name="connsiteX1" fmla="*/ 6845 w 6844"/>
                  <a:gd name="connsiteY1" fmla="*/ 0 h 51912"/>
                  <a:gd name="connsiteX2" fmla="*/ 6845 w 6844"/>
                  <a:gd name="connsiteY2" fmla="*/ 51912 h 51912"/>
                  <a:gd name="connsiteX3" fmla="*/ 0 w 6844"/>
                  <a:gd name="connsiteY3" fmla="*/ 51912 h 51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44" h="51912">
                    <a:moveTo>
                      <a:pt x="0" y="0"/>
                    </a:moveTo>
                    <a:lnTo>
                      <a:pt x="6845" y="0"/>
                    </a:lnTo>
                    <a:lnTo>
                      <a:pt x="6845" y="51912"/>
                    </a:lnTo>
                    <a:lnTo>
                      <a:pt x="0" y="51912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3" name="자유형: 도형 42">
                <a:extLst>
                  <a:ext uri="{FF2B5EF4-FFF2-40B4-BE49-F238E27FC236}">
                    <a16:creationId xmlns:a16="http://schemas.microsoft.com/office/drawing/2014/main" id="{4154EB85-A0B5-4113-9CD6-5D5C83C3C7F8}"/>
                  </a:ext>
                </a:extLst>
              </p:cNvPr>
              <p:cNvSpPr/>
              <p:nvPr/>
            </p:nvSpPr>
            <p:spPr>
              <a:xfrm>
                <a:off x="8464972" y="5643168"/>
                <a:ext cx="41990" cy="113463"/>
              </a:xfrm>
              <a:custGeom>
                <a:avLst/>
                <a:gdLst>
                  <a:gd name="connsiteX0" fmla="*/ 6845 w 41990"/>
                  <a:gd name="connsiteY0" fmla="*/ 113464 h 113463"/>
                  <a:gd name="connsiteX1" fmla="*/ 0 w 41990"/>
                  <a:gd name="connsiteY1" fmla="*/ 113464 h 113463"/>
                  <a:gd name="connsiteX2" fmla="*/ 0 w 41990"/>
                  <a:gd name="connsiteY2" fmla="*/ 9047 h 113463"/>
                  <a:gd name="connsiteX3" fmla="*/ 9006 w 41990"/>
                  <a:gd name="connsiteY3" fmla="*/ 0 h 113463"/>
                  <a:gd name="connsiteX4" fmla="*/ 41991 w 41990"/>
                  <a:gd name="connsiteY4" fmla="*/ 0 h 113463"/>
                  <a:gd name="connsiteX5" fmla="*/ 41991 w 41990"/>
                  <a:gd name="connsiteY5" fmla="*/ 6845 h 113463"/>
                  <a:gd name="connsiteX6" fmla="*/ 9008 w 41990"/>
                  <a:gd name="connsiteY6" fmla="*/ 6845 h 113463"/>
                  <a:gd name="connsiteX7" fmla="*/ 6846 w 41990"/>
                  <a:gd name="connsiteY7" fmla="*/ 9047 h 113463"/>
                  <a:gd name="connsiteX8" fmla="*/ 6846 w 41990"/>
                  <a:gd name="connsiteY8" fmla="*/ 113464 h 11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990" h="113463">
                    <a:moveTo>
                      <a:pt x="6845" y="113464"/>
                    </a:moveTo>
                    <a:lnTo>
                      <a:pt x="0" y="113464"/>
                    </a:lnTo>
                    <a:lnTo>
                      <a:pt x="0" y="9047"/>
                    </a:lnTo>
                    <a:cubicBezTo>
                      <a:pt x="0" y="4059"/>
                      <a:pt x="4040" y="0"/>
                      <a:pt x="9006" y="0"/>
                    </a:cubicBezTo>
                    <a:lnTo>
                      <a:pt x="41991" y="0"/>
                    </a:lnTo>
                    <a:lnTo>
                      <a:pt x="41991" y="6845"/>
                    </a:lnTo>
                    <a:lnTo>
                      <a:pt x="9008" y="6845"/>
                    </a:lnTo>
                    <a:cubicBezTo>
                      <a:pt x="7817" y="6845"/>
                      <a:pt x="6846" y="7832"/>
                      <a:pt x="6846" y="9047"/>
                    </a:cubicBezTo>
                    <a:lnTo>
                      <a:pt x="6846" y="113464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4" name="자유형: 도형 43">
                <a:extLst>
                  <a:ext uri="{FF2B5EF4-FFF2-40B4-BE49-F238E27FC236}">
                    <a16:creationId xmlns:a16="http://schemas.microsoft.com/office/drawing/2014/main" id="{82067BE2-F090-4EA5-9426-3AB42F5E4203}"/>
                  </a:ext>
                </a:extLst>
              </p:cNvPr>
              <p:cNvSpPr/>
              <p:nvPr/>
            </p:nvSpPr>
            <p:spPr>
              <a:xfrm>
                <a:off x="8482758" y="5737083"/>
                <a:ext cx="134756" cy="6844"/>
              </a:xfrm>
              <a:custGeom>
                <a:avLst/>
                <a:gdLst>
                  <a:gd name="connsiteX0" fmla="*/ 0 w 134756"/>
                  <a:gd name="connsiteY0" fmla="*/ 0 h 6844"/>
                  <a:gd name="connsiteX1" fmla="*/ 134756 w 134756"/>
                  <a:gd name="connsiteY1" fmla="*/ 0 h 6844"/>
                  <a:gd name="connsiteX2" fmla="*/ 134756 w 134756"/>
                  <a:gd name="connsiteY2" fmla="*/ 6845 h 6844"/>
                  <a:gd name="connsiteX3" fmla="*/ 0 w 134756"/>
                  <a:gd name="connsiteY3" fmla="*/ 6845 h 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756" h="6844">
                    <a:moveTo>
                      <a:pt x="0" y="0"/>
                    </a:moveTo>
                    <a:lnTo>
                      <a:pt x="134756" y="0"/>
                    </a:lnTo>
                    <a:lnTo>
                      <a:pt x="134756" y="6845"/>
                    </a:lnTo>
                    <a:lnTo>
                      <a:pt x="0" y="6845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6" name="자유형: 도형 45">
                <a:extLst>
                  <a:ext uri="{FF2B5EF4-FFF2-40B4-BE49-F238E27FC236}">
                    <a16:creationId xmlns:a16="http://schemas.microsoft.com/office/drawing/2014/main" id="{FE32CEF4-7C9E-4679-B845-77BFA71CA3F0}"/>
                  </a:ext>
                </a:extLst>
              </p:cNvPr>
              <p:cNvSpPr/>
              <p:nvPr/>
            </p:nvSpPr>
            <p:spPr>
              <a:xfrm>
                <a:off x="8482758" y="5659131"/>
                <a:ext cx="24203" cy="6844"/>
              </a:xfrm>
              <a:custGeom>
                <a:avLst/>
                <a:gdLst>
                  <a:gd name="connsiteX0" fmla="*/ 0 w 24203"/>
                  <a:gd name="connsiteY0" fmla="*/ 0 h 6844"/>
                  <a:gd name="connsiteX1" fmla="*/ 24203 w 24203"/>
                  <a:gd name="connsiteY1" fmla="*/ 0 h 6844"/>
                  <a:gd name="connsiteX2" fmla="*/ 24203 w 24203"/>
                  <a:gd name="connsiteY2" fmla="*/ 6845 h 6844"/>
                  <a:gd name="connsiteX3" fmla="*/ 0 w 24203"/>
                  <a:gd name="connsiteY3" fmla="*/ 6845 h 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03" h="6844">
                    <a:moveTo>
                      <a:pt x="0" y="0"/>
                    </a:moveTo>
                    <a:lnTo>
                      <a:pt x="24203" y="0"/>
                    </a:lnTo>
                    <a:lnTo>
                      <a:pt x="24203" y="6845"/>
                    </a:lnTo>
                    <a:lnTo>
                      <a:pt x="0" y="6845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DBEF29B9-8CA9-4184-AFB4-8DAF2569BD3B}"/>
                  </a:ext>
                </a:extLst>
              </p:cNvPr>
              <p:cNvSpPr/>
              <p:nvPr/>
            </p:nvSpPr>
            <p:spPr>
              <a:xfrm>
                <a:off x="8440621" y="5752687"/>
                <a:ext cx="219032" cy="22461"/>
              </a:xfrm>
              <a:custGeom>
                <a:avLst/>
                <a:gdLst>
                  <a:gd name="connsiteX0" fmla="*/ 202885 w 219032"/>
                  <a:gd name="connsiteY0" fmla="*/ 22461 h 22461"/>
                  <a:gd name="connsiteX1" fmla="*/ 16143 w 219032"/>
                  <a:gd name="connsiteY1" fmla="*/ 22461 h 22461"/>
                  <a:gd name="connsiteX2" fmla="*/ 1366 w 219032"/>
                  <a:gd name="connsiteY2" fmla="*/ 16260 h 22461"/>
                  <a:gd name="connsiteX3" fmla="*/ 0 w 219032"/>
                  <a:gd name="connsiteY3" fmla="*/ 15233 h 22461"/>
                  <a:gd name="connsiteX4" fmla="*/ 0 w 219032"/>
                  <a:gd name="connsiteY4" fmla="*/ 0 h 22461"/>
                  <a:gd name="connsiteX5" fmla="*/ 219032 w 219032"/>
                  <a:gd name="connsiteY5" fmla="*/ 0 h 22461"/>
                  <a:gd name="connsiteX6" fmla="*/ 219032 w 219032"/>
                  <a:gd name="connsiteY6" fmla="*/ 15235 h 22461"/>
                  <a:gd name="connsiteX7" fmla="*/ 217668 w 219032"/>
                  <a:gd name="connsiteY7" fmla="*/ 16261 h 22461"/>
                  <a:gd name="connsiteX8" fmla="*/ 202885 w 219032"/>
                  <a:gd name="connsiteY8" fmla="*/ 22461 h 22461"/>
                  <a:gd name="connsiteX9" fmla="*/ 6845 w 219032"/>
                  <a:gd name="connsiteY9" fmla="*/ 11744 h 22461"/>
                  <a:gd name="connsiteX10" fmla="*/ 16143 w 219032"/>
                  <a:gd name="connsiteY10" fmla="*/ 15616 h 22461"/>
                  <a:gd name="connsiteX11" fmla="*/ 202887 w 219032"/>
                  <a:gd name="connsiteY11" fmla="*/ 15616 h 22461"/>
                  <a:gd name="connsiteX12" fmla="*/ 212189 w 219032"/>
                  <a:gd name="connsiteY12" fmla="*/ 11744 h 22461"/>
                  <a:gd name="connsiteX13" fmla="*/ 212189 w 219032"/>
                  <a:gd name="connsiteY13" fmla="*/ 6843 h 22461"/>
                  <a:gd name="connsiteX14" fmla="*/ 6845 w 219032"/>
                  <a:gd name="connsiteY14" fmla="*/ 6843 h 22461"/>
                  <a:gd name="connsiteX15" fmla="*/ 6845 w 219032"/>
                  <a:gd name="connsiteY15" fmla="*/ 11744 h 2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9032" h="22461">
                    <a:moveTo>
                      <a:pt x="202885" y="22461"/>
                    </a:moveTo>
                    <a:lnTo>
                      <a:pt x="16143" y="22461"/>
                    </a:lnTo>
                    <a:cubicBezTo>
                      <a:pt x="9793" y="22461"/>
                      <a:pt x="2209" y="16895"/>
                      <a:pt x="1366" y="16260"/>
                    </a:cubicBezTo>
                    <a:lnTo>
                      <a:pt x="0" y="15233"/>
                    </a:lnTo>
                    <a:lnTo>
                      <a:pt x="0" y="0"/>
                    </a:lnTo>
                    <a:lnTo>
                      <a:pt x="219032" y="0"/>
                    </a:lnTo>
                    <a:lnTo>
                      <a:pt x="219032" y="15235"/>
                    </a:lnTo>
                    <a:lnTo>
                      <a:pt x="217668" y="16261"/>
                    </a:lnTo>
                    <a:cubicBezTo>
                      <a:pt x="216823" y="16895"/>
                      <a:pt x="209232" y="22461"/>
                      <a:pt x="202885" y="22461"/>
                    </a:cubicBezTo>
                    <a:close/>
                    <a:moveTo>
                      <a:pt x="6845" y="11744"/>
                    </a:moveTo>
                    <a:cubicBezTo>
                      <a:pt x="9538" y="13520"/>
                      <a:pt x="13558" y="15616"/>
                      <a:pt x="16143" y="15616"/>
                    </a:cubicBezTo>
                    <a:lnTo>
                      <a:pt x="202887" y="15616"/>
                    </a:lnTo>
                    <a:cubicBezTo>
                      <a:pt x="205471" y="15616"/>
                      <a:pt x="209490" y="13520"/>
                      <a:pt x="212189" y="11744"/>
                    </a:cubicBezTo>
                    <a:lnTo>
                      <a:pt x="212189" y="6843"/>
                    </a:lnTo>
                    <a:lnTo>
                      <a:pt x="6845" y="6843"/>
                    </a:lnTo>
                    <a:lnTo>
                      <a:pt x="6845" y="11744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48" name="그래픽 73">
              <a:extLst>
                <a:ext uri="{FF2B5EF4-FFF2-40B4-BE49-F238E27FC236}">
                  <a16:creationId xmlns:a16="http://schemas.microsoft.com/office/drawing/2014/main" id="{3110987D-DF85-4B79-B67A-357961B1180B}"/>
                </a:ext>
              </a:extLst>
            </p:cNvPr>
            <p:cNvGrpSpPr/>
            <p:nvPr/>
          </p:nvGrpSpPr>
          <p:grpSpPr>
            <a:xfrm>
              <a:off x="8518185" y="5602479"/>
              <a:ext cx="141465" cy="114666"/>
              <a:chOff x="8518185" y="5602479"/>
              <a:chExt cx="141465" cy="114666"/>
            </a:xfrm>
            <a:grpFill/>
          </p:grpSpPr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A6709566-B4E4-4839-89BD-96D4A965412B}"/>
                  </a:ext>
                </a:extLst>
              </p:cNvPr>
              <p:cNvSpPr/>
              <p:nvPr/>
            </p:nvSpPr>
            <p:spPr>
              <a:xfrm>
                <a:off x="8518185" y="5602479"/>
                <a:ext cx="141465" cy="114666"/>
              </a:xfrm>
              <a:custGeom>
                <a:avLst/>
                <a:gdLst>
                  <a:gd name="connsiteX0" fmla="*/ 70734 w 141465"/>
                  <a:gd name="connsiteY0" fmla="*/ 114667 h 114666"/>
                  <a:gd name="connsiteX1" fmla="*/ 57913 w 141465"/>
                  <a:gd name="connsiteY1" fmla="*/ 90549 h 114666"/>
                  <a:gd name="connsiteX2" fmla="*/ 9814 w 141465"/>
                  <a:gd name="connsiteY2" fmla="*/ 90549 h 114666"/>
                  <a:gd name="connsiteX3" fmla="*/ 0 w 141465"/>
                  <a:gd name="connsiteY3" fmla="*/ 79687 h 114666"/>
                  <a:gd name="connsiteX4" fmla="*/ 0 w 141465"/>
                  <a:gd name="connsiteY4" fmla="*/ 10871 h 114666"/>
                  <a:gd name="connsiteX5" fmla="*/ 9814 w 141465"/>
                  <a:gd name="connsiteY5" fmla="*/ 0 h 114666"/>
                  <a:gd name="connsiteX6" fmla="*/ 131640 w 141465"/>
                  <a:gd name="connsiteY6" fmla="*/ 0 h 114666"/>
                  <a:gd name="connsiteX7" fmla="*/ 141466 w 141465"/>
                  <a:gd name="connsiteY7" fmla="*/ 10869 h 114666"/>
                  <a:gd name="connsiteX8" fmla="*/ 141466 w 141465"/>
                  <a:gd name="connsiteY8" fmla="*/ 79687 h 114666"/>
                  <a:gd name="connsiteX9" fmla="*/ 131640 w 141465"/>
                  <a:gd name="connsiteY9" fmla="*/ 90549 h 114666"/>
                  <a:gd name="connsiteX10" fmla="*/ 83554 w 141465"/>
                  <a:gd name="connsiteY10" fmla="*/ 90549 h 114666"/>
                  <a:gd name="connsiteX11" fmla="*/ 70734 w 141465"/>
                  <a:gd name="connsiteY11" fmla="*/ 114667 h 114666"/>
                  <a:gd name="connsiteX12" fmla="*/ 9814 w 141465"/>
                  <a:gd name="connsiteY12" fmla="*/ 6845 h 114666"/>
                  <a:gd name="connsiteX13" fmla="*/ 6845 w 141465"/>
                  <a:gd name="connsiteY13" fmla="*/ 10871 h 114666"/>
                  <a:gd name="connsiteX14" fmla="*/ 6845 w 141465"/>
                  <a:gd name="connsiteY14" fmla="*/ 79687 h 114666"/>
                  <a:gd name="connsiteX15" fmla="*/ 9814 w 141465"/>
                  <a:gd name="connsiteY15" fmla="*/ 83704 h 114666"/>
                  <a:gd name="connsiteX16" fmla="*/ 62027 w 141465"/>
                  <a:gd name="connsiteY16" fmla="*/ 83704 h 114666"/>
                  <a:gd name="connsiteX17" fmla="*/ 70734 w 141465"/>
                  <a:gd name="connsiteY17" fmla="*/ 100084 h 114666"/>
                  <a:gd name="connsiteX18" fmla="*/ 79444 w 141465"/>
                  <a:gd name="connsiteY18" fmla="*/ 83704 h 114666"/>
                  <a:gd name="connsiteX19" fmla="*/ 131642 w 141465"/>
                  <a:gd name="connsiteY19" fmla="*/ 83704 h 114666"/>
                  <a:gd name="connsiteX20" fmla="*/ 134623 w 141465"/>
                  <a:gd name="connsiteY20" fmla="*/ 79687 h 114666"/>
                  <a:gd name="connsiteX21" fmla="*/ 134623 w 141465"/>
                  <a:gd name="connsiteY21" fmla="*/ 10869 h 114666"/>
                  <a:gd name="connsiteX22" fmla="*/ 131642 w 141465"/>
                  <a:gd name="connsiteY22" fmla="*/ 6845 h 114666"/>
                  <a:gd name="connsiteX23" fmla="*/ 9814 w 141465"/>
                  <a:gd name="connsiteY23" fmla="*/ 6845 h 114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465" h="114666">
                    <a:moveTo>
                      <a:pt x="70734" y="114667"/>
                    </a:moveTo>
                    <a:lnTo>
                      <a:pt x="57913" y="90549"/>
                    </a:lnTo>
                    <a:lnTo>
                      <a:pt x="9814" y="90549"/>
                    </a:lnTo>
                    <a:cubicBezTo>
                      <a:pt x="4403" y="90549"/>
                      <a:pt x="0" y="85676"/>
                      <a:pt x="0" y="79687"/>
                    </a:cubicBezTo>
                    <a:lnTo>
                      <a:pt x="0" y="10871"/>
                    </a:lnTo>
                    <a:cubicBezTo>
                      <a:pt x="0" y="4877"/>
                      <a:pt x="4403" y="0"/>
                      <a:pt x="9814" y="0"/>
                    </a:cubicBezTo>
                    <a:lnTo>
                      <a:pt x="131640" y="0"/>
                    </a:lnTo>
                    <a:cubicBezTo>
                      <a:pt x="137058" y="0"/>
                      <a:pt x="141466" y="4877"/>
                      <a:pt x="141466" y="10869"/>
                    </a:cubicBezTo>
                    <a:lnTo>
                      <a:pt x="141466" y="79687"/>
                    </a:lnTo>
                    <a:cubicBezTo>
                      <a:pt x="141466" y="85676"/>
                      <a:pt x="137058" y="90549"/>
                      <a:pt x="131640" y="90549"/>
                    </a:cubicBezTo>
                    <a:lnTo>
                      <a:pt x="83554" y="90549"/>
                    </a:lnTo>
                    <a:lnTo>
                      <a:pt x="70734" y="114667"/>
                    </a:lnTo>
                    <a:close/>
                    <a:moveTo>
                      <a:pt x="9814" y="6845"/>
                    </a:moveTo>
                    <a:cubicBezTo>
                      <a:pt x="8205" y="6845"/>
                      <a:pt x="6845" y="8689"/>
                      <a:pt x="6845" y="10871"/>
                    </a:cubicBezTo>
                    <a:lnTo>
                      <a:pt x="6845" y="79687"/>
                    </a:lnTo>
                    <a:cubicBezTo>
                      <a:pt x="6845" y="81863"/>
                      <a:pt x="8203" y="83704"/>
                      <a:pt x="9814" y="83704"/>
                    </a:cubicBezTo>
                    <a:lnTo>
                      <a:pt x="62027" y="83704"/>
                    </a:lnTo>
                    <a:lnTo>
                      <a:pt x="70734" y="100084"/>
                    </a:lnTo>
                    <a:lnTo>
                      <a:pt x="79444" y="83704"/>
                    </a:lnTo>
                    <a:lnTo>
                      <a:pt x="131642" y="83704"/>
                    </a:lnTo>
                    <a:cubicBezTo>
                      <a:pt x="133255" y="83704"/>
                      <a:pt x="134623" y="81865"/>
                      <a:pt x="134623" y="79687"/>
                    </a:cubicBezTo>
                    <a:lnTo>
                      <a:pt x="134623" y="10869"/>
                    </a:lnTo>
                    <a:cubicBezTo>
                      <a:pt x="134623" y="8688"/>
                      <a:pt x="133255" y="6845"/>
                      <a:pt x="131642" y="6845"/>
                    </a:cubicBezTo>
                    <a:lnTo>
                      <a:pt x="9814" y="6845"/>
                    </a:lnTo>
                    <a:close/>
                  </a:path>
                </a:pathLst>
              </a:custGeom>
              <a:grpFill/>
              <a:ln w="7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51" name="그래픽 73">
                <a:extLst>
                  <a:ext uri="{FF2B5EF4-FFF2-40B4-BE49-F238E27FC236}">
                    <a16:creationId xmlns:a16="http://schemas.microsoft.com/office/drawing/2014/main" id="{D620FC79-E6D9-4C1E-8994-1C0EEA01BAA7}"/>
                  </a:ext>
                </a:extLst>
              </p:cNvPr>
              <p:cNvGrpSpPr/>
              <p:nvPr/>
            </p:nvGrpSpPr>
            <p:grpSpPr>
              <a:xfrm>
                <a:off x="8548598" y="5635782"/>
                <a:ext cx="80637" cy="22238"/>
                <a:chOff x="8548598" y="5635782"/>
                <a:chExt cx="80637" cy="22238"/>
              </a:xfrm>
              <a:grpFill/>
            </p:grpSpPr>
            <p:sp>
              <p:nvSpPr>
                <p:cNvPr id="52" name="자유형: 도형 51">
                  <a:extLst>
                    <a:ext uri="{FF2B5EF4-FFF2-40B4-BE49-F238E27FC236}">
                      <a16:creationId xmlns:a16="http://schemas.microsoft.com/office/drawing/2014/main" id="{1CA7000D-5B14-45E6-9FE1-2220852932C4}"/>
                    </a:ext>
                  </a:extLst>
                </p:cNvPr>
                <p:cNvSpPr/>
                <p:nvPr/>
              </p:nvSpPr>
              <p:spPr>
                <a:xfrm>
                  <a:off x="8548598" y="5635782"/>
                  <a:ext cx="22132" cy="22238"/>
                </a:xfrm>
                <a:custGeom>
                  <a:avLst/>
                  <a:gdLst>
                    <a:gd name="connsiteX0" fmla="*/ 11066 w 22132"/>
                    <a:gd name="connsiteY0" fmla="*/ 22239 h 22238"/>
                    <a:gd name="connsiteX1" fmla="*/ 0 w 22132"/>
                    <a:gd name="connsiteY1" fmla="*/ 11116 h 22238"/>
                    <a:gd name="connsiteX2" fmla="*/ 11066 w 22132"/>
                    <a:gd name="connsiteY2" fmla="*/ 0 h 22238"/>
                    <a:gd name="connsiteX3" fmla="*/ 22133 w 22132"/>
                    <a:gd name="connsiteY3" fmla="*/ 11116 h 22238"/>
                    <a:gd name="connsiteX4" fmla="*/ 11066 w 22132"/>
                    <a:gd name="connsiteY4" fmla="*/ 22239 h 22238"/>
                    <a:gd name="connsiteX5" fmla="*/ 11066 w 22132"/>
                    <a:gd name="connsiteY5" fmla="*/ 6845 h 22238"/>
                    <a:gd name="connsiteX6" fmla="*/ 6845 w 22132"/>
                    <a:gd name="connsiteY6" fmla="*/ 11116 h 22238"/>
                    <a:gd name="connsiteX7" fmla="*/ 11066 w 22132"/>
                    <a:gd name="connsiteY7" fmla="*/ 15394 h 22238"/>
                    <a:gd name="connsiteX8" fmla="*/ 15288 w 22132"/>
                    <a:gd name="connsiteY8" fmla="*/ 11116 h 22238"/>
                    <a:gd name="connsiteX9" fmla="*/ 11066 w 22132"/>
                    <a:gd name="connsiteY9" fmla="*/ 6845 h 2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132" h="22238">
                      <a:moveTo>
                        <a:pt x="11066" y="22239"/>
                      </a:moveTo>
                      <a:cubicBezTo>
                        <a:pt x="4964" y="22239"/>
                        <a:pt x="0" y="17249"/>
                        <a:pt x="0" y="11116"/>
                      </a:cubicBezTo>
                      <a:cubicBezTo>
                        <a:pt x="0" y="4986"/>
                        <a:pt x="4964" y="0"/>
                        <a:pt x="11066" y="0"/>
                      </a:cubicBezTo>
                      <a:cubicBezTo>
                        <a:pt x="17165" y="0"/>
                        <a:pt x="22133" y="4986"/>
                        <a:pt x="22133" y="11116"/>
                      </a:cubicBezTo>
                      <a:cubicBezTo>
                        <a:pt x="22133" y="17249"/>
                        <a:pt x="17167" y="22239"/>
                        <a:pt x="11066" y="22239"/>
                      </a:cubicBezTo>
                      <a:close/>
                      <a:moveTo>
                        <a:pt x="11066" y="6845"/>
                      </a:moveTo>
                      <a:cubicBezTo>
                        <a:pt x="8737" y="6845"/>
                        <a:pt x="6845" y="8761"/>
                        <a:pt x="6845" y="11116"/>
                      </a:cubicBezTo>
                      <a:cubicBezTo>
                        <a:pt x="6845" y="13474"/>
                        <a:pt x="8736" y="15394"/>
                        <a:pt x="11066" y="15394"/>
                      </a:cubicBezTo>
                      <a:cubicBezTo>
                        <a:pt x="13392" y="15394"/>
                        <a:pt x="15288" y="13474"/>
                        <a:pt x="15288" y="11116"/>
                      </a:cubicBezTo>
                      <a:cubicBezTo>
                        <a:pt x="15288" y="8760"/>
                        <a:pt x="13393" y="6845"/>
                        <a:pt x="11066" y="6845"/>
                      </a:cubicBez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53" name="자유형: 도형 52">
                  <a:extLst>
                    <a:ext uri="{FF2B5EF4-FFF2-40B4-BE49-F238E27FC236}">
                      <a16:creationId xmlns:a16="http://schemas.microsoft.com/office/drawing/2014/main" id="{EE2D746E-71C5-4FBF-8CE6-245825690385}"/>
                    </a:ext>
                  </a:extLst>
                </p:cNvPr>
                <p:cNvSpPr/>
                <p:nvPr/>
              </p:nvSpPr>
              <p:spPr>
                <a:xfrm>
                  <a:off x="8577846" y="5635782"/>
                  <a:ext cx="22135" cy="22238"/>
                </a:xfrm>
                <a:custGeom>
                  <a:avLst/>
                  <a:gdLst>
                    <a:gd name="connsiteX0" fmla="*/ 11073 w 22135"/>
                    <a:gd name="connsiteY0" fmla="*/ 22239 h 22238"/>
                    <a:gd name="connsiteX1" fmla="*/ 0 w 22135"/>
                    <a:gd name="connsiteY1" fmla="*/ 11116 h 22238"/>
                    <a:gd name="connsiteX2" fmla="*/ 11073 w 22135"/>
                    <a:gd name="connsiteY2" fmla="*/ 0 h 22238"/>
                    <a:gd name="connsiteX3" fmla="*/ 22136 w 22135"/>
                    <a:gd name="connsiteY3" fmla="*/ 11116 h 22238"/>
                    <a:gd name="connsiteX4" fmla="*/ 11073 w 22135"/>
                    <a:gd name="connsiteY4" fmla="*/ 22239 h 22238"/>
                    <a:gd name="connsiteX5" fmla="*/ 11073 w 22135"/>
                    <a:gd name="connsiteY5" fmla="*/ 6845 h 22238"/>
                    <a:gd name="connsiteX6" fmla="*/ 6845 w 22135"/>
                    <a:gd name="connsiteY6" fmla="*/ 11116 h 22238"/>
                    <a:gd name="connsiteX7" fmla="*/ 11073 w 22135"/>
                    <a:gd name="connsiteY7" fmla="*/ 15394 h 22238"/>
                    <a:gd name="connsiteX8" fmla="*/ 15291 w 22135"/>
                    <a:gd name="connsiteY8" fmla="*/ 11116 h 22238"/>
                    <a:gd name="connsiteX9" fmla="*/ 11073 w 22135"/>
                    <a:gd name="connsiteY9" fmla="*/ 6845 h 2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135" h="22238">
                      <a:moveTo>
                        <a:pt x="11073" y="22239"/>
                      </a:moveTo>
                      <a:cubicBezTo>
                        <a:pt x="4968" y="22239"/>
                        <a:pt x="0" y="17249"/>
                        <a:pt x="0" y="11116"/>
                      </a:cubicBezTo>
                      <a:cubicBezTo>
                        <a:pt x="0" y="4986"/>
                        <a:pt x="4966" y="0"/>
                        <a:pt x="11073" y="0"/>
                      </a:cubicBezTo>
                      <a:cubicBezTo>
                        <a:pt x="17172" y="0"/>
                        <a:pt x="22136" y="4986"/>
                        <a:pt x="22136" y="11116"/>
                      </a:cubicBezTo>
                      <a:cubicBezTo>
                        <a:pt x="22136" y="17249"/>
                        <a:pt x="17173" y="22239"/>
                        <a:pt x="11073" y="22239"/>
                      </a:cubicBezTo>
                      <a:close/>
                      <a:moveTo>
                        <a:pt x="11073" y="6845"/>
                      </a:moveTo>
                      <a:cubicBezTo>
                        <a:pt x="8741" y="6845"/>
                        <a:pt x="6845" y="8761"/>
                        <a:pt x="6845" y="11116"/>
                      </a:cubicBezTo>
                      <a:cubicBezTo>
                        <a:pt x="6845" y="13474"/>
                        <a:pt x="8739" y="15394"/>
                        <a:pt x="11073" y="15394"/>
                      </a:cubicBezTo>
                      <a:cubicBezTo>
                        <a:pt x="13399" y="15394"/>
                        <a:pt x="15291" y="13474"/>
                        <a:pt x="15291" y="11116"/>
                      </a:cubicBezTo>
                      <a:cubicBezTo>
                        <a:pt x="15291" y="8760"/>
                        <a:pt x="13399" y="6845"/>
                        <a:pt x="11073" y="6845"/>
                      </a:cubicBez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AEFAAE65-B4D5-4EAC-B571-21B1802F86C4}"/>
                    </a:ext>
                  </a:extLst>
                </p:cNvPr>
                <p:cNvSpPr/>
                <p:nvPr/>
              </p:nvSpPr>
              <p:spPr>
                <a:xfrm>
                  <a:off x="8607100" y="5635782"/>
                  <a:ext cx="22135" cy="22238"/>
                </a:xfrm>
                <a:custGeom>
                  <a:avLst/>
                  <a:gdLst>
                    <a:gd name="connsiteX0" fmla="*/ 11066 w 22135"/>
                    <a:gd name="connsiteY0" fmla="*/ 22239 h 22238"/>
                    <a:gd name="connsiteX1" fmla="*/ 0 w 22135"/>
                    <a:gd name="connsiteY1" fmla="*/ 11116 h 22238"/>
                    <a:gd name="connsiteX2" fmla="*/ 11066 w 22135"/>
                    <a:gd name="connsiteY2" fmla="*/ 0 h 22238"/>
                    <a:gd name="connsiteX3" fmla="*/ 22136 w 22135"/>
                    <a:gd name="connsiteY3" fmla="*/ 11116 h 22238"/>
                    <a:gd name="connsiteX4" fmla="*/ 11066 w 22135"/>
                    <a:gd name="connsiteY4" fmla="*/ 22239 h 22238"/>
                    <a:gd name="connsiteX5" fmla="*/ 11066 w 22135"/>
                    <a:gd name="connsiteY5" fmla="*/ 6845 h 22238"/>
                    <a:gd name="connsiteX6" fmla="*/ 6845 w 22135"/>
                    <a:gd name="connsiteY6" fmla="*/ 11116 h 22238"/>
                    <a:gd name="connsiteX7" fmla="*/ 11066 w 22135"/>
                    <a:gd name="connsiteY7" fmla="*/ 15394 h 22238"/>
                    <a:gd name="connsiteX8" fmla="*/ 15291 w 22135"/>
                    <a:gd name="connsiteY8" fmla="*/ 11116 h 22238"/>
                    <a:gd name="connsiteX9" fmla="*/ 11066 w 22135"/>
                    <a:gd name="connsiteY9" fmla="*/ 6845 h 2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135" h="22238">
                      <a:moveTo>
                        <a:pt x="11066" y="22239"/>
                      </a:moveTo>
                      <a:cubicBezTo>
                        <a:pt x="4968" y="22239"/>
                        <a:pt x="0" y="17249"/>
                        <a:pt x="0" y="11116"/>
                      </a:cubicBezTo>
                      <a:cubicBezTo>
                        <a:pt x="0" y="4986"/>
                        <a:pt x="4966" y="0"/>
                        <a:pt x="11066" y="0"/>
                      </a:cubicBezTo>
                      <a:cubicBezTo>
                        <a:pt x="17168" y="0"/>
                        <a:pt x="22136" y="4986"/>
                        <a:pt x="22136" y="11116"/>
                      </a:cubicBezTo>
                      <a:cubicBezTo>
                        <a:pt x="22136" y="17249"/>
                        <a:pt x="17168" y="22239"/>
                        <a:pt x="11066" y="22239"/>
                      </a:cubicBezTo>
                      <a:close/>
                      <a:moveTo>
                        <a:pt x="11066" y="6845"/>
                      </a:moveTo>
                      <a:cubicBezTo>
                        <a:pt x="8741" y="6845"/>
                        <a:pt x="6845" y="8761"/>
                        <a:pt x="6845" y="11116"/>
                      </a:cubicBezTo>
                      <a:cubicBezTo>
                        <a:pt x="6845" y="13474"/>
                        <a:pt x="8739" y="15394"/>
                        <a:pt x="11066" y="15394"/>
                      </a:cubicBezTo>
                      <a:cubicBezTo>
                        <a:pt x="13395" y="15394"/>
                        <a:pt x="15291" y="13474"/>
                        <a:pt x="15291" y="11116"/>
                      </a:cubicBezTo>
                      <a:cubicBezTo>
                        <a:pt x="15291" y="8760"/>
                        <a:pt x="13395" y="6845"/>
                        <a:pt x="11066" y="6845"/>
                      </a:cubicBezTo>
                      <a:close/>
                    </a:path>
                  </a:pathLst>
                </a:custGeom>
                <a:grpFill/>
                <a:ln w="7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A3B3709E-9156-7EC1-AA86-D9D0A7D37294}"/>
              </a:ext>
            </a:extLst>
          </p:cNvPr>
          <p:cNvSpPr txBox="1"/>
          <p:nvPr/>
        </p:nvSpPr>
        <p:spPr>
          <a:xfrm>
            <a:off x="8882565" y="5516554"/>
            <a:ext cx="930063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경제 뉴스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874CA5-8D54-5B45-22DF-F255771C9DCD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1400" spc="-3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2" name="그림 31" descr="의류, 인간의 얼굴, 사람, 미소이(가) 표시된 사진&#10;&#10;자동 생성된 설명">
            <a:extLst>
              <a:ext uri="{FF2B5EF4-FFF2-40B4-BE49-F238E27FC236}">
                <a16:creationId xmlns:a16="http://schemas.microsoft.com/office/drawing/2014/main" id="{6D51BFBC-E123-3770-33FF-890CE063E5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926" t="1259" r="9349" b="4822"/>
          <a:stretch>
            <a:fillRect/>
          </a:stretch>
        </p:blipFill>
        <p:spPr>
          <a:xfrm>
            <a:off x="1174752" y="1345611"/>
            <a:ext cx="3502057" cy="5507755"/>
          </a:xfrm>
          <a:custGeom>
            <a:avLst/>
            <a:gdLst>
              <a:gd name="connsiteX0" fmla="*/ 0 w 3502057"/>
              <a:gd name="connsiteY0" fmla="*/ 0 h 5507755"/>
              <a:gd name="connsiteX1" fmla="*/ 3502057 w 3502057"/>
              <a:gd name="connsiteY1" fmla="*/ 0 h 5507755"/>
              <a:gd name="connsiteX2" fmla="*/ 3502057 w 3502057"/>
              <a:gd name="connsiteY2" fmla="*/ 5507755 h 5507755"/>
              <a:gd name="connsiteX3" fmla="*/ 0 w 3502057"/>
              <a:gd name="connsiteY3" fmla="*/ 5507755 h 550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2057" h="5507755">
                <a:moveTo>
                  <a:pt x="0" y="0"/>
                </a:moveTo>
                <a:lnTo>
                  <a:pt x="3502057" y="0"/>
                </a:lnTo>
                <a:lnTo>
                  <a:pt x="3502057" y="5507755"/>
                </a:lnTo>
                <a:lnTo>
                  <a:pt x="0" y="5507755"/>
                </a:lnTo>
                <a:close/>
              </a:path>
            </a:pathLst>
          </a:custGeom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4C1C7DCE-2C15-A8C1-5182-CBBB8E0FB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ADB0196C-C998-2840-9702-4E5B585C23F9}"/>
              </a:ext>
            </a:extLst>
          </p:cNvPr>
          <p:cNvSpPr txBox="1"/>
          <p:nvPr/>
        </p:nvSpPr>
        <p:spPr>
          <a:xfrm>
            <a:off x="1174750" y="822223"/>
            <a:ext cx="30931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회사 홈페이지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–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회사 소개 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44" name="직선 연결선 9">
            <a:extLst>
              <a:ext uri="{FF2B5EF4-FFF2-40B4-BE49-F238E27FC236}">
                <a16:creationId xmlns:a16="http://schemas.microsoft.com/office/drawing/2014/main" id="{A214D8F0-7601-493F-3E2F-81CFE4E4DBA8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10">
            <a:extLst>
              <a:ext uri="{FF2B5EF4-FFF2-40B4-BE49-F238E27FC236}">
                <a16:creationId xmlns:a16="http://schemas.microsoft.com/office/drawing/2014/main" id="{C406CAFC-03EC-2C7D-420F-02611C899EFC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EAA5DB7-77E6-F98D-1C3B-4DF1C45CF861}"/>
              </a:ext>
            </a:extLst>
          </p:cNvPr>
          <p:cNvSpPr txBox="1"/>
          <p:nvPr/>
        </p:nvSpPr>
        <p:spPr>
          <a:xfrm>
            <a:off x="570850" y="822223"/>
            <a:ext cx="3914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D53ED7-D2F9-659A-177F-0CC04D292D52}"/>
              </a:ext>
            </a:extLst>
          </p:cNvPr>
          <p:cNvSpPr txBox="1"/>
          <p:nvPr/>
        </p:nvSpPr>
        <p:spPr>
          <a:xfrm>
            <a:off x="6308643" y="1991727"/>
            <a:ext cx="2699778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첫 번째로 확인할 포인트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 </a:t>
            </a: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회사 홈페이지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를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확인하세요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cxnSp>
        <p:nvCxnSpPr>
          <p:cNvPr id="45" name="Straight Connector 33">
            <a:extLst>
              <a:ext uri="{FF2B5EF4-FFF2-40B4-BE49-F238E27FC236}">
                <a16:creationId xmlns:a16="http://schemas.microsoft.com/office/drawing/2014/main" id="{40F1844E-FE6A-4635-A2CA-7A98673D2BCF}"/>
              </a:ext>
            </a:extLst>
          </p:cNvPr>
          <p:cNvCxnSpPr>
            <a:cxnSpLocks/>
          </p:cNvCxnSpPr>
          <p:nvPr/>
        </p:nvCxnSpPr>
        <p:spPr>
          <a:xfrm>
            <a:off x="6506370" y="3402993"/>
            <a:ext cx="0" cy="120054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6B7CB22-6031-4445-9F4E-D67DEE042718}"/>
              </a:ext>
            </a:extLst>
          </p:cNvPr>
          <p:cNvSpPr txBox="1"/>
          <p:nvPr/>
        </p:nvSpPr>
        <p:spPr>
          <a:xfrm>
            <a:off x="6693571" y="3054541"/>
            <a:ext cx="194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회사 홈페이지 </a:t>
            </a:r>
            <a:r>
              <a:rPr lang="en-US" altLang="ko-KR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– </a:t>
            </a:r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회사 소개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04A5EF-34C1-4911-AEB3-D68DB3DEB861}"/>
              </a:ext>
            </a:extLst>
          </p:cNvPr>
          <p:cNvSpPr txBox="1"/>
          <p:nvPr/>
        </p:nvSpPr>
        <p:spPr>
          <a:xfrm>
            <a:off x="6693571" y="4644584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채용 정보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7E130E7-766D-4663-A5B6-A4F1489F9BAF}"/>
              </a:ext>
            </a:extLst>
          </p:cNvPr>
          <p:cNvSpPr txBox="1"/>
          <p:nvPr/>
        </p:nvSpPr>
        <p:spPr>
          <a:xfrm>
            <a:off x="6693571" y="5021042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사업 내용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C5BF33F-3BA6-4142-9ACE-3F8D3D77307F}"/>
              </a:ext>
            </a:extLst>
          </p:cNvPr>
          <p:cNvGrpSpPr/>
          <p:nvPr/>
        </p:nvGrpSpPr>
        <p:grpSpPr>
          <a:xfrm>
            <a:off x="6403249" y="3111655"/>
            <a:ext cx="193548" cy="193548"/>
            <a:chOff x="6120552" y="3431625"/>
            <a:chExt cx="193548" cy="193548"/>
          </a:xfrm>
        </p:grpSpPr>
        <p:sp>
          <p:nvSpPr>
            <p:cNvPr id="41" name="Oval 29">
              <a:extLst>
                <a:ext uri="{FF2B5EF4-FFF2-40B4-BE49-F238E27FC236}">
                  <a16:creationId xmlns:a16="http://schemas.microsoft.com/office/drawing/2014/main" id="{44AB7433-A923-4FFF-A1BE-83FE1CF3909B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4EBD9100-345B-454A-AFD7-8CFD7E174D28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2ECCB5B6-5F34-4203-8F18-0085AD3D6A87}"/>
              </a:ext>
            </a:extLst>
          </p:cNvPr>
          <p:cNvGrpSpPr/>
          <p:nvPr/>
        </p:nvGrpSpPr>
        <p:grpSpPr>
          <a:xfrm>
            <a:off x="6403249" y="4701331"/>
            <a:ext cx="193548" cy="193548"/>
            <a:chOff x="6120552" y="3431625"/>
            <a:chExt cx="193548" cy="193548"/>
          </a:xfrm>
        </p:grpSpPr>
        <p:sp>
          <p:nvSpPr>
            <p:cNvPr id="86" name="Oval 29">
              <a:extLst>
                <a:ext uri="{FF2B5EF4-FFF2-40B4-BE49-F238E27FC236}">
                  <a16:creationId xmlns:a16="http://schemas.microsoft.com/office/drawing/2014/main" id="{CD8A605D-0CAB-494F-8158-C3AD29DDB7D8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342401C5-D634-4274-A1DD-A74623E774F1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5CB683A5-F82B-441A-B243-A76D3565A30F}"/>
              </a:ext>
            </a:extLst>
          </p:cNvPr>
          <p:cNvGrpSpPr/>
          <p:nvPr/>
        </p:nvGrpSpPr>
        <p:grpSpPr>
          <a:xfrm>
            <a:off x="6403249" y="5078156"/>
            <a:ext cx="193548" cy="193548"/>
            <a:chOff x="6120552" y="3431625"/>
            <a:chExt cx="193548" cy="193548"/>
          </a:xfrm>
        </p:grpSpPr>
        <p:sp>
          <p:nvSpPr>
            <p:cNvPr id="89" name="Oval 29">
              <a:extLst>
                <a:ext uri="{FF2B5EF4-FFF2-40B4-BE49-F238E27FC236}">
                  <a16:creationId xmlns:a16="http://schemas.microsoft.com/office/drawing/2014/main" id="{A53BACCC-DDEF-4598-9B03-0168BDC30729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A07C4F2D-750F-4081-B23A-C5264695EA9A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59A8E89-DE0F-228A-594F-6D095A434461}"/>
              </a:ext>
            </a:extLst>
          </p:cNvPr>
          <p:cNvSpPr txBox="1"/>
          <p:nvPr/>
        </p:nvSpPr>
        <p:spPr>
          <a:xfrm>
            <a:off x="6693571" y="3374619"/>
            <a:ext cx="4251011" cy="1269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latinLnBrk="0">
              <a:lnSpc>
                <a:spcPct val="130000"/>
              </a:lnSpc>
              <a:defRPr sz="1200" spc="-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회사 홈페이지의 회사 정보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역사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비전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미션 등을 확인해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방향성을 가지며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성격을 가지고 있는지 파악</a:t>
            </a:r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예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)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라쿠텐</a:t>
            </a:r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링크 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- https://corp.rakuten.co.jp/about/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41E10E-2047-75C5-2638-80C017E4E215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B0BDC69-92B3-7592-D29E-8EBB30F44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2877D9D-FD38-F621-21B7-7F7426240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25" y="1991727"/>
            <a:ext cx="5685627" cy="38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86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B128EF51-9838-9E4E-69C7-9F2A59B3A771}"/>
              </a:ext>
            </a:extLst>
          </p:cNvPr>
          <p:cNvSpPr txBox="1"/>
          <p:nvPr/>
        </p:nvSpPr>
        <p:spPr>
          <a:xfrm>
            <a:off x="1174750" y="822223"/>
            <a:ext cx="111408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채용 정보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51" name="직선 연결선 9">
            <a:extLst>
              <a:ext uri="{FF2B5EF4-FFF2-40B4-BE49-F238E27FC236}">
                <a16:creationId xmlns:a16="http://schemas.microsoft.com/office/drawing/2014/main" id="{03EB3CC8-D599-277F-4AC5-9F7E7BD58D6C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10">
            <a:extLst>
              <a:ext uri="{FF2B5EF4-FFF2-40B4-BE49-F238E27FC236}">
                <a16:creationId xmlns:a16="http://schemas.microsoft.com/office/drawing/2014/main" id="{9084F1FC-3A6C-CB5E-3AA7-66F9FAFDA684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0BA6F136-AC25-1C51-3B0F-781E51D2059A}"/>
              </a:ext>
            </a:extLst>
          </p:cNvPr>
          <p:cNvSpPr txBox="1"/>
          <p:nvPr/>
        </p:nvSpPr>
        <p:spPr>
          <a:xfrm>
            <a:off x="570850" y="822223"/>
            <a:ext cx="41389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A257D45-539C-1076-5DAF-15B29033D54B}"/>
              </a:ext>
            </a:extLst>
          </p:cNvPr>
          <p:cNvSpPr txBox="1"/>
          <p:nvPr/>
        </p:nvSpPr>
        <p:spPr>
          <a:xfrm>
            <a:off x="6308643" y="1991727"/>
            <a:ext cx="2503570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두 번째로 확인할 포인트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</a:t>
            </a: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채용 정보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를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확인해주세요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cxnSp>
        <p:nvCxnSpPr>
          <p:cNvPr id="65" name="Straight Connector 33">
            <a:extLst>
              <a:ext uri="{FF2B5EF4-FFF2-40B4-BE49-F238E27FC236}">
                <a16:creationId xmlns:a16="http://schemas.microsoft.com/office/drawing/2014/main" id="{DCCA2D48-CCCB-E554-44E7-803EED20ADF1}"/>
              </a:ext>
            </a:extLst>
          </p:cNvPr>
          <p:cNvCxnSpPr>
            <a:cxnSpLocks/>
          </p:cNvCxnSpPr>
          <p:nvPr/>
        </p:nvCxnSpPr>
        <p:spPr>
          <a:xfrm>
            <a:off x="6506370" y="3777452"/>
            <a:ext cx="0" cy="1200549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08F8398-E81D-05A6-34E0-3139F7050563}"/>
              </a:ext>
            </a:extLst>
          </p:cNvPr>
          <p:cNvSpPr txBox="1"/>
          <p:nvPr/>
        </p:nvSpPr>
        <p:spPr>
          <a:xfrm>
            <a:off x="6693571" y="3429000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채용 정보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CC51DA0-8B91-B92E-A245-D9C9DA3EA833}"/>
              </a:ext>
            </a:extLst>
          </p:cNvPr>
          <p:cNvSpPr txBox="1"/>
          <p:nvPr/>
        </p:nvSpPr>
        <p:spPr>
          <a:xfrm>
            <a:off x="6693571" y="5019043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사업 내용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315E432-54E7-B32F-2600-80E503D668A5}"/>
              </a:ext>
            </a:extLst>
          </p:cNvPr>
          <p:cNvGrpSpPr/>
          <p:nvPr/>
        </p:nvGrpSpPr>
        <p:grpSpPr>
          <a:xfrm>
            <a:off x="6403249" y="3486114"/>
            <a:ext cx="193548" cy="193548"/>
            <a:chOff x="6120552" y="3431625"/>
            <a:chExt cx="193548" cy="193548"/>
          </a:xfrm>
        </p:grpSpPr>
        <p:sp>
          <p:nvSpPr>
            <p:cNvPr id="78" name="Oval 29">
              <a:extLst>
                <a:ext uri="{FF2B5EF4-FFF2-40B4-BE49-F238E27FC236}">
                  <a16:creationId xmlns:a16="http://schemas.microsoft.com/office/drawing/2014/main" id="{D8D666F6-4259-2BAA-2991-BF126C55BF8B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AD9434C9-AC5B-3402-B259-9DF8139B3648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4B9825DD-323A-7DA5-5182-239CB46D3AF0}"/>
              </a:ext>
            </a:extLst>
          </p:cNvPr>
          <p:cNvGrpSpPr/>
          <p:nvPr/>
        </p:nvGrpSpPr>
        <p:grpSpPr>
          <a:xfrm>
            <a:off x="6403249" y="5075790"/>
            <a:ext cx="193548" cy="193548"/>
            <a:chOff x="6120552" y="3431625"/>
            <a:chExt cx="193548" cy="193548"/>
          </a:xfrm>
        </p:grpSpPr>
        <p:sp>
          <p:nvSpPr>
            <p:cNvPr id="75" name="Oval 29">
              <a:extLst>
                <a:ext uri="{FF2B5EF4-FFF2-40B4-BE49-F238E27FC236}">
                  <a16:creationId xmlns:a16="http://schemas.microsoft.com/office/drawing/2014/main" id="{D6C6D535-4544-470B-D187-A75341C5357A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6320D41E-0678-EED3-3D81-29F0909BBC60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9540F926-1940-4102-42FB-08183EB297FF}"/>
              </a:ext>
            </a:extLst>
          </p:cNvPr>
          <p:cNvSpPr txBox="1"/>
          <p:nvPr/>
        </p:nvSpPr>
        <p:spPr>
          <a:xfrm>
            <a:off x="6693571" y="3749078"/>
            <a:ext cx="4251011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latinLnBrk="0">
              <a:lnSpc>
                <a:spcPct val="130000"/>
              </a:lnSpc>
              <a:defRPr sz="1200" spc="-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채용 정보를 클릭해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대표의 말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조직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인재상을 뽑고 있으며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포지션과 포지션의 직무 상세 정보를 확인하기</a:t>
            </a:r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예 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) https://corp.rakuten.co.jp/careers/ </a:t>
            </a:r>
            <a:endParaRPr lang="id-ID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01D7F99-6B87-AFE4-DD49-AC41DA4F0190}"/>
              </a:ext>
            </a:extLst>
          </p:cNvPr>
          <p:cNvSpPr txBox="1"/>
          <p:nvPr/>
        </p:nvSpPr>
        <p:spPr>
          <a:xfrm>
            <a:off x="6693571" y="3055907"/>
            <a:ext cx="194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회사 홈페이지 </a:t>
            </a:r>
            <a:r>
              <a:rPr lang="en-US" altLang="ko-KR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– </a:t>
            </a:r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회사 소개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C75089CE-D554-5975-81C0-6A759CC6D172}"/>
              </a:ext>
            </a:extLst>
          </p:cNvPr>
          <p:cNvGrpSpPr/>
          <p:nvPr/>
        </p:nvGrpSpPr>
        <p:grpSpPr>
          <a:xfrm>
            <a:off x="6403249" y="3112654"/>
            <a:ext cx="193548" cy="193548"/>
            <a:chOff x="6120552" y="3431625"/>
            <a:chExt cx="193548" cy="193548"/>
          </a:xfrm>
        </p:grpSpPr>
        <p:sp>
          <p:nvSpPr>
            <p:cNvPr id="92" name="Oval 29">
              <a:extLst>
                <a:ext uri="{FF2B5EF4-FFF2-40B4-BE49-F238E27FC236}">
                  <a16:creationId xmlns:a16="http://schemas.microsoft.com/office/drawing/2014/main" id="{FB2C111C-7909-EF3D-D04A-2053AA5C6B68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11B25F3D-B38F-C61A-1F56-8BB6A2265BA4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1A23CB1-7AF9-4AE2-C613-B1C39CE2F6EF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F6BD5F6-59BA-ACB0-FAD7-A7DC236CE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04E1555-77ED-3B8A-2D64-DAA5C80FF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5738"/>
            <a:ext cx="5634950" cy="32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87EF076B-C3AB-A9E2-55FA-BADBE7668982}"/>
              </a:ext>
            </a:extLst>
          </p:cNvPr>
          <p:cNvSpPr txBox="1"/>
          <p:nvPr/>
        </p:nvSpPr>
        <p:spPr>
          <a:xfrm>
            <a:off x="1174750" y="822223"/>
            <a:ext cx="111408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사업 내용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62" name="직선 연결선 9">
            <a:extLst>
              <a:ext uri="{FF2B5EF4-FFF2-40B4-BE49-F238E27FC236}">
                <a16:creationId xmlns:a16="http://schemas.microsoft.com/office/drawing/2014/main" id="{5494EE41-BFEA-E00D-4DE5-A614C1BF8F67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10">
            <a:extLst>
              <a:ext uri="{FF2B5EF4-FFF2-40B4-BE49-F238E27FC236}">
                <a16:creationId xmlns:a16="http://schemas.microsoft.com/office/drawing/2014/main" id="{E191052A-BA88-13A6-236E-435C3FBE9B8A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2C6B321-15B8-E9A7-53B8-9CB2A91C4B59}"/>
              </a:ext>
            </a:extLst>
          </p:cNvPr>
          <p:cNvSpPr txBox="1"/>
          <p:nvPr/>
        </p:nvSpPr>
        <p:spPr>
          <a:xfrm>
            <a:off x="570850" y="822223"/>
            <a:ext cx="41229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09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1CF0AF0-A716-81E4-21A8-9B7A1E15C001}"/>
              </a:ext>
            </a:extLst>
          </p:cNvPr>
          <p:cNvSpPr txBox="1"/>
          <p:nvPr/>
        </p:nvSpPr>
        <p:spPr>
          <a:xfrm>
            <a:off x="6308643" y="1991727"/>
            <a:ext cx="3403496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세 번째로 확인할 포인트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</a:t>
            </a: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사업 내용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포트폴리오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를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확인하세요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cxnSp>
        <p:nvCxnSpPr>
          <p:cNvPr id="67" name="Straight Connector 33">
            <a:extLst>
              <a:ext uri="{FF2B5EF4-FFF2-40B4-BE49-F238E27FC236}">
                <a16:creationId xmlns:a16="http://schemas.microsoft.com/office/drawing/2014/main" id="{D5D1CBC8-8548-26EB-F857-B20F6269D3C0}"/>
              </a:ext>
            </a:extLst>
          </p:cNvPr>
          <p:cNvCxnSpPr>
            <a:cxnSpLocks/>
          </p:cNvCxnSpPr>
          <p:nvPr/>
        </p:nvCxnSpPr>
        <p:spPr>
          <a:xfrm>
            <a:off x="6506370" y="4152989"/>
            <a:ext cx="0" cy="96828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A01FBEC2-1B40-A55B-A791-0FD54D5EECAB}"/>
              </a:ext>
            </a:extLst>
          </p:cNvPr>
          <p:cNvSpPr txBox="1"/>
          <p:nvPr/>
        </p:nvSpPr>
        <p:spPr>
          <a:xfrm>
            <a:off x="6693571" y="3804537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사업 내용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9E9E5980-BFAA-648E-A9C8-4A247EC82075}"/>
              </a:ext>
            </a:extLst>
          </p:cNvPr>
          <p:cNvGrpSpPr/>
          <p:nvPr/>
        </p:nvGrpSpPr>
        <p:grpSpPr>
          <a:xfrm>
            <a:off x="6403249" y="3861651"/>
            <a:ext cx="193548" cy="193548"/>
            <a:chOff x="6120552" y="3431625"/>
            <a:chExt cx="193548" cy="193548"/>
          </a:xfrm>
        </p:grpSpPr>
        <p:sp>
          <p:nvSpPr>
            <p:cNvPr id="71" name="Oval 29">
              <a:extLst>
                <a:ext uri="{FF2B5EF4-FFF2-40B4-BE49-F238E27FC236}">
                  <a16:creationId xmlns:a16="http://schemas.microsoft.com/office/drawing/2014/main" id="{755792B7-7A54-18F2-12A6-A63DAB660932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52C612D8-94AF-F8B8-A6A3-BD2E6040096C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422B1F0F-5DDD-1CAD-924E-97B709D6514D}"/>
              </a:ext>
            </a:extLst>
          </p:cNvPr>
          <p:cNvSpPr txBox="1"/>
          <p:nvPr/>
        </p:nvSpPr>
        <p:spPr>
          <a:xfrm>
            <a:off x="6693571" y="4124615"/>
            <a:ext cx="4251011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latinLnBrk="0">
              <a:lnSpc>
                <a:spcPct val="130000"/>
              </a:lnSpc>
              <a:defRPr sz="1200" spc="-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defRPr>
            </a:lvl1pPr>
          </a:lstStyle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사업을 전개하며 어떤 사업에 주력을 하는지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어떤 시스템을 가지고 있는지 파악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. (</a:t>
            </a:r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라쿠텐 에코 시스템을 구축해 그룹 서비스 시너지 효과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)</a:t>
            </a:r>
          </a:p>
          <a:p>
            <a:endParaRPr lang="en-US" altLang="ko-K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ko-KR" alt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예</a:t>
            </a:r>
            <a:r>
              <a:rPr lang="en-US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) </a:t>
            </a:r>
            <a:r>
              <a:rPr lang="id-ID" altLang="ko-K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https://corp.rakuten.co.jp/careers/services/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EBEBCF-C30E-0960-206D-BB0210718DA5}"/>
              </a:ext>
            </a:extLst>
          </p:cNvPr>
          <p:cNvSpPr txBox="1"/>
          <p:nvPr/>
        </p:nvSpPr>
        <p:spPr>
          <a:xfrm>
            <a:off x="6693571" y="3431444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채용 정보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A5743C82-72DF-0EC3-D940-5B1DAFE8E63F}"/>
              </a:ext>
            </a:extLst>
          </p:cNvPr>
          <p:cNvGrpSpPr/>
          <p:nvPr/>
        </p:nvGrpSpPr>
        <p:grpSpPr>
          <a:xfrm>
            <a:off x="6403249" y="3488191"/>
            <a:ext cx="193548" cy="193548"/>
            <a:chOff x="6120552" y="3431625"/>
            <a:chExt cx="193548" cy="193548"/>
          </a:xfrm>
        </p:grpSpPr>
        <p:sp>
          <p:nvSpPr>
            <p:cNvPr id="85" name="Oval 29">
              <a:extLst>
                <a:ext uri="{FF2B5EF4-FFF2-40B4-BE49-F238E27FC236}">
                  <a16:creationId xmlns:a16="http://schemas.microsoft.com/office/drawing/2014/main" id="{2B81150E-EEFD-2550-BDED-F1913DBF4FE0}"/>
                </a:ext>
              </a:extLst>
            </p:cNvPr>
            <p:cNvSpPr/>
            <p:nvPr/>
          </p:nvSpPr>
          <p:spPr>
            <a:xfrm rot="5400000" flipV="1">
              <a:off x="6120552" y="3431625"/>
              <a:ext cx="193548" cy="193548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5A91E3D4-C32B-63E0-3F9B-5DBD912FA3AC}"/>
                </a:ext>
              </a:extLst>
            </p:cNvPr>
            <p:cNvSpPr/>
            <p:nvPr/>
          </p:nvSpPr>
          <p:spPr>
            <a:xfrm>
              <a:off x="6163749" y="3492681"/>
              <a:ext cx="107155" cy="71437"/>
            </a:xfrm>
            <a:custGeom>
              <a:avLst/>
              <a:gdLst>
                <a:gd name="connsiteX0" fmla="*/ 0 w 107155"/>
                <a:gd name="connsiteY0" fmla="*/ 35719 h 71437"/>
                <a:gd name="connsiteX1" fmla="*/ 35718 w 107155"/>
                <a:gd name="connsiteY1" fmla="*/ 71437 h 71437"/>
                <a:gd name="connsiteX2" fmla="*/ 107155 w 107155"/>
                <a:gd name="connsiteY2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5" h="71437">
                  <a:moveTo>
                    <a:pt x="0" y="35719"/>
                  </a:moveTo>
                  <a:lnTo>
                    <a:pt x="35718" y="71437"/>
                  </a:lnTo>
                  <a:lnTo>
                    <a:pt x="107155" y="0"/>
                  </a:lnTo>
                </a:path>
              </a:pathLst>
            </a:cu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43FE377B-C23D-490A-C298-555A6FE53C97}"/>
              </a:ext>
            </a:extLst>
          </p:cNvPr>
          <p:cNvGrpSpPr/>
          <p:nvPr/>
        </p:nvGrpSpPr>
        <p:grpSpPr>
          <a:xfrm>
            <a:off x="6403249" y="3055907"/>
            <a:ext cx="2238291" cy="307777"/>
            <a:chOff x="10964343" y="3055907"/>
            <a:chExt cx="2238291" cy="30777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808031-3196-312C-5E18-DEA89839912D}"/>
                </a:ext>
              </a:extLst>
            </p:cNvPr>
            <p:cNvSpPr txBox="1"/>
            <p:nvPr/>
          </p:nvSpPr>
          <p:spPr>
            <a:xfrm>
              <a:off x="11254665" y="3055907"/>
              <a:ext cx="19479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r>
                <a:rPr lang="ko-KR" altLang="en-US" sz="1400" spc="-2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accent2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회사 홈페이지 </a:t>
              </a:r>
              <a:r>
                <a:rPr lang="en-US" altLang="ko-KR" sz="1400" spc="-2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accent2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– </a:t>
              </a:r>
              <a:r>
                <a:rPr lang="ko-KR" altLang="en-US" sz="1400" spc="-20" dirty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accent2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회사 소개</a:t>
              </a:r>
              <a:endParaRPr lang="id-ID" altLang="ko-KR" sz="14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id="{43AB24E1-0954-B08B-EC2E-0BC257020AAD}"/>
                </a:ext>
              </a:extLst>
            </p:cNvPr>
            <p:cNvGrpSpPr/>
            <p:nvPr/>
          </p:nvGrpSpPr>
          <p:grpSpPr>
            <a:xfrm>
              <a:off x="10964343" y="3112654"/>
              <a:ext cx="193548" cy="193548"/>
              <a:chOff x="6120552" y="3431625"/>
              <a:chExt cx="193548" cy="193548"/>
            </a:xfrm>
          </p:grpSpPr>
          <p:sp>
            <p:nvSpPr>
              <p:cNvPr id="99" name="Oval 29">
                <a:extLst>
                  <a:ext uri="{FF2B5EF4-FFF2-40B4-BE49-F238E27FC236}">
                    <a16:creationId xmlns:a16="http://schemas.microsoft.com/office/drawing/2014/main" id="{FF577E3E-224A-535E-537B-2AC387558D64}"/>
                  </a:ext>
                </a:extLst>
              </p:cNvPr>
              <p:cNvSpPr/>
              <p:nvPr/>
            </p:nvSpPr>
            <p:spPr>
              <a:xfrm rot="5400000" flipV="1">
                <a:off x="6120552" y="3431625"/>
                <a:ext cx="193548" cy="193548"/>
              </a:xfrm>
              <a:prstGeom prst="ellipse">
                <a:avLst/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0" name="자유형: 도형 99">
                <a:extLst>
                  <a:ext uri="{FF2B5EF4-FFF2-40B4-BE49-F238E27FC236}">
                    <a16:creationId xmlns:a16="http://schemas.microsoft.com/office/drawing/2014/main" id="{B594445D-0C95-284E-B2CD-A576F225B82E}"/>
                  </a:ext>
                </a:extLst>
              </p:cNvPr>
              <p:cNvSpPr/>
              <p:nvPr/>
            </p:nvSpPr>
            <p:spPr>
              <a:xfrm>
                <a:off x="6163749" y="3492681"/>
                <a:ext cx="107155" cy="71437"/>
              </a:xfrm>
              <a:custGeom>
                <a:avLst/>
                <a:gdLst>
                  <a:gd name="connsiteX0" fmla="*/ 0 w 107155"/>
                  <a:gd name="connsiteY0" fmla="*/ 35719 h 71437"/>
                  <a:gd name="connsiteX1" fmla="*/ 35718 w 107155"/>
                  <a:gd name="connsiteY1" fmla="*/ 71437 h 71437"/>
                  <a:gd name="connsiteX2" fmla="*/ 107155 w 107155"/>
                  <a:gd name="connsiteY2" fmla="*/ 0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55" h="71437">
                    <a:moveTo>
                      <a:pt x="0" y="35719"/>
                    </a:moveTo>
                    <a:lnTo>
                      <a:pt x="35718" y="71437"/>
                    </a:lnTo>
                    <a:lnTo>
                      <a:pt x="107155" y="0"/>
                    </a:lnTo>
                  </a:path>
                </a:pathLst>
              </a:cu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C3409F1-BB5B-8B75-F51A-EA361BA91718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7A05A00-5C7F-74A2-3208-65B8A750D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DF1CDE4-ADE7-8E5F-4535-2584E71D3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96834"/>
            <a:ext cx="5174116" cy="33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5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6">
            <a:extLst>
              <a:ext uri="{FF2B5EF4-FFF2-40B4-BE49-F238E27FC236}">
                <a16:creationId xmlns:a16="http://schemas.microsoft.com/office/drawing/2014/main" id="{BBDDD2BD-3B60-4D8E-B2CF-C12B7A151FC4}"/>
              </a:ext>
            </a:extLst>
          </p:cNvPr>
          <p:cNvSpPr>
            <a:spLocks noEditPoints="1"/>
          </p:cNvSpPr>
          <p:nvPr/>
        </p:nvSpPr>
        <p:spPr bwMode="auto">
          <a:xfrm>
            <a:off x="6935037" y="4700188"/>
            <a:ext cx="281535" cy="282424"/>
          </a:xfrm>
          <a:custGeom>
            <a:avLst/>
            <a:gdLst>
              <a:gd name="T0" fmla="*/ 39 w 118"/>
              <a:gd name="T1" fmla="*/ 45 h 118"/>
              <a:gd name="T2" fmla="*/ 36 w 118"/>
              <a:gd name="T3" fmla="*/ 44 h 118"/>
              <a:gd name="T4" fmla="*/ 34 w 118"/>
              <a:gd name="T5" fmla="*/ 45 h 118"/>
              <a:gd name="T6" fmla="*/ 24 w 118"/>
              <a:gd name="T7" fmla="*/ 55 h 118"/>
              <a:gd name="T8" fmla="*/ 23 w 118"/>
              <a:gd name="T9" fmla="*/ 57 h 118"/>
              <a:gd name="T10" fmla="*/ 24 w 118"/>
              <a:gd name="T11" fmla="*/ 60 h 118"/>
              <a:gd name="T12" fmla="*/ 55 w 118"/>
              <a:gd name="T13" fmla="*/ 91 h 118"/>
              <a:gd name="T14" fmla="*/ 58 w 118"/>
              <a:gd name="T15" fmla="*/ 93 h 118"/>
              <a:gd name="T16" fmla="*/ 58 w 118"/>
              <a:gd name="T17" fmla="*/ 93 h 118"/>
              <a:gd name="T18" fmla="*/ 61 w 118"/>
              <a:gd name="T19" fmla="*/ 91 h 118"/>
              <a:gd name="T20" fmla="*/ 117 w 118"/>
              <a:gd name="T21" fmla="*/ 35 h 118"/>
              <a:gd name="T22" fmla="*/ 118 w 118"/>
              <a:gd name="T23" fmla="*/ 33 h 118"/>
              <a:gd name="T24" fmla="*/ 117 w 118"/>
              <a:gd name="T25" fmla="*/ 30 h 118"/>
              <a:gd name="T26" fmla="*/ 108 w 118"/>
              <a:gd name="T27" fmla="*/ 21 h 118"/>
              <a:gd name="T28" fmla="*/ 105 w 118"/>
              <a:gd name="T29" fmla="*/ 19 h 118"/>
              <a:gd name="T30" fmla="*/ 102 w 118"/>
              <a:gd name="T31" fmla="*/ 21 h 118"/>
              <a:gd name="T32" fmla="*/ 58 w 118"/>
              <a:gd name="T33" fmla="*/ 65 h 118"/>
              <a:gd name="T34" fmla="*/ 39 w 118"/>
              <a:gd name="T35" fmla="*/ 45 h 118"/>
              <a:gd name="T36" fmla="*/ 114 w 118"/>
              <a:gd name="T37" fmla="*/ 49 h 118"/>
              <a:gd name="T38" fmla="*/ 66 w 118"/>
              <a:gd name="T39" fmla="*/ 96 h 118"/>
              <a:gd name="T40" fmla="*/ 59 w 118"/>
              <a:gd name="T41" fmla="*/ 100 h 118"/>
              <a:gd name="T42" fmla="*/ 56 w 118"/>
              <a:gd name="T43" fmla="*/ 100 h 118"/>
              <a:gd name="T44" fmla="*/ 56 w 118"/>
              <a:gd name="T45" fmla="*/ 99 h 118"/>
              <a:gd name="T46" fmla="*/ 51 w 118"/>
              <a:gd name="T47" fmla="*/ 96 h 118"/>
              <a:gd name="T48" fmla="*/ 20 w 118"/>
              <a:gd name="T49" fmla="*/ 65 h 118"/>
              <a:gd name="T50" fmla="*/ 16 w 118"/>
              <a:gd name="T51" fmla="*/ 57 h 118"/>
              <a:gd name="T52" fmla="*/ 20 w 118"/>
              <a:gd name="T53" fmla="*/ 50 h 118"/>
              <a:gd name="T54" fmla="*/ 29 w 118"/>
              <a:gd name="T55" fmla="*/ 40 h 118"/>
              <a:gd name="T56" fmla="*/ 37 w 118"/>
              <a:gd name="T57" fmla="*/ 37 h 118"/>
              <a:gd name="T58" fmla="*/ 44 w 118"/>
              <a:gd name="T59" fmla="*/ 41 h 118"/>
              <a:gd name="T60" fmla="*/ 59 w 118"/>
              <a:gd name="T61" fmla="*/ 55 h 118"/>
              <a:gd name="T62" fmla="*/ 89 w 118"/>
              <a:gd name="T63" fmla="*/ 24 h 118"/>
              <a:gd name="T64" fmla="*/ 69 w 118"/>
              <a:gd name="T65" fmla="*/ 4 h 118"/>
              <a:gd name="T66" fmla="*/ 59 w 118"/>
              <a:gd name="T67" fmla="*/ 0 h 118"/>
              <a:gd name="T68" fmla="*/ 49 w 118"/>
              <a:gd name="T69" fmla="*/ 4 h 118"/>
              <a:gd name="T70" fmla="*/ 4 w 118"/>
              <a:gd name="T71" fmla="*/ 49 h 118"/>
              <a:gd name="T72" fmla="*/ 0 w 118"/>
              <a:gd name="T73" fmla="*/ 59 h 118"/>
              <a:gd name="T74" fmla="*/ 4 w 118"/>
              <a:gd name="T75" fmla="*/ 69 h 118"/>
              <a:gd name="T76" fmla="*/ 49 w 118"/>
              <a:gd name="T77" fmla="*/ 114 h 118"/>
              <a:gd name="T78" fmla="*/ 59 w 118"/>
              <a:gd name="T79" fmla="*/ 118 h 118"/>
              <a:gd name="T80" fmla="*/ 69 w 118"/>
              <a:gd name="T81" fmla="*/ 114 h 118"/>
              <a:gd name="T82" fmla="*/ 114 w 118"/>
              <a:gd name="T83" fmla="*/ 69 h 118"/>
              <a:gd name="T84" fmla="*/ 118 w 118"/>
              <a:gd name="T85" fmla="*/ 59 h 118"/>
              <a:gd name="T86" fmla="*/ 114 w 118"/>
              <a:gd name="T87" fmla="*/ 4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8" h="118">
                <a:moveTo>
                  <a:pt x="39" y="45"/>
                </a:moveTo>
                <a:cubicBezTo>
                  <a:pt x="38" y="45"/>
                  <a:pt x="37" y="44"/>
                  <a:pt x="36" y="44"/>
                </a:cubicBezTo>
                <a:cubicBezTo>
                  <a:pt x="35" y="44"/>
                  <a:pt x="34" y="45"/>
                  <a:pt x="34" y="4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3" y="56"/>
                  <a:pt x="23" y="57"/>
                </a:cubicBezTo>
                <a:cubicBezTo>
                  <a:pt x="23" y="58"/>
                  <a:pt x="24" y="59"/>
                  <a:pt x="24" y="60"/>
                </a:cubicBezTo>
                <a:cubicBezTo>
                  <a:pt x="55" y="91"/>
                  <a:pt x="55" y="91"/>
                  <a:pt x="55" y="91"/>
                </a:cubicBezTo>
                <a:cubicBezTo>
                  <a:pt x="56" y="92"/>
                  <a:pt x="57" y="92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9" y="93"/>
                  <a:pt x="60" y="92"/>
                  <a:pt x="61" y="91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8" y="35"/>
                  <a:pt x="118" y="34"/>
                  <a:pt x="118" y="33"/>
                </a:cubicBezTo>
                <a:cubicBezTo>
                  <a:pt x="118" y="32"/>
                  <a:pt x="118" y="31"/>
                  <a:pt x="117" y="30"/>
                </a:cubicBezTo>
                <a:cubicBezTo>
                  <a:pt x="108" y="21"/>
                  <a:pt x="108" y="21"/>
                  <a:pt x="108" y="21"/>
                </a:cubicBezTo>
                <a:cubicBezTo>
                  <a:pt x="107" y="20"/>
                  <a:pt x="106" y="19"/>
                  <a:pt x="105" y="19"/>
                </a:cubicBezTo>
                <a:cubicBezTo>
                  <a:pt x="104" y="19"/>
                  <a:pt x="103" y="20"/>
                  <a:pt x="102" y="21"/>
                </a:cubicBezTo>
                <a:cubicBezTo>
                  <a:pt x="58" y="65"/>
                  <a:pt x="58" y="65"/>
                  <a:pt x="58" y="65"/>
                </a:cubicBezTo>
                <a:lnTo>
                  <a:pt x="39" y="45"/>
                </a:lnTo>
                <a:close/>
                <a:moveTo>
                  <a:pt x="114" y="49"/>
                </a:moveTo>
                <a:cubicBezTo>
                  <a:pt x="66" y="96"/>
                  <a:pt x="66" y="96"/>
                  <a:pt x="66" y="96"/>
                </a:cubicBezTo>
                <a:cubicBezTo>
                  <a:pt x="64" y="98"/>
                  <a:pt x="62" y="100"/>
                  <a:pt x="59" y="100"/>
                </a:cubicBezTo>
                <a:cubicBezTo>
                  <a:pt x="56" y="100"/>
                  <a:pt x="56" y="100"/>
                  <a:pt x="56" y="100"/>
                </a:cubicBezTo>
                <a:cubicBezTo>
                  <a:pt x="56" y="99"/>
                  <a:pt x="56" y="99"/>
                  <a:pt x="56" y="99"/>
                </a:cubicBezTo>
                <a:cubicBezTo>
                  <a:pt x="54" y="99"/>
                  <a:pt x="52" y="98"/>
                  <a:pt x="51" y="96"/>
                </a:cubicBezTo>
                <a:cubicBezTo>
                  <a:pt x="20" y="65"/>
                  <a:pt x="20" y="65"/>
                  <a:pt x="20" y="65"/>
                </a:cubicBezTo>
                <a:cubicBezTo>
                  <a:pt x="17" y="63"/>
                  <a:pt x="16" y="60"/>
                  <a:pt x="16" y="57"/>
                </a:cubicBezTo>
                <a:cubicBezTo>
                  <a:pt x="16" y="54"/>
                  <a:pt x="17" y="52"/>
                  <a:pt x="20" y="50"/>
                </a:cubicBezTo>
                <a:cubicBezTo>
                  <a:pt x="29" y="40"/>
                  <a:pt x="29" y="40"/>
                  <a:pt x="29" y="40"/>
                </a:cubicBezTo>
                <a:cubicBezTo>
                  <a:pt x="31" y="38"/>
                  <a:pt x="33" y="37"/>
                  <a:pt x="37" y="37"/>
                </a:cubicBezTo>
                <a:cubicBezTo>
                  <a:pt x="39" y="37"/>
                  <a:pt x="42" y="38"/>
                  <a:pt x="44" y="41"/>
                </a:cubicBezTo>
                <a:cubicBezTo>
                  <a:pt x="59" y="55"/>
                  <a:pt x="59" y="55"/>
                  <a:pt x="59" y="55"/>
                </a:cubicBezTo>
                <a:cubicBezTo>
                  <a:pt x="89" y="24"/>
                  <a:pt x="89" y="24"/>
                  <a:pt x="89" y="24"/>
                </a:cubicBezTo>
                <a:cubicBezTo>
                  <a:pt x="69" y="4"/>
                  <a:pt x="69" y="4"/>
                  <a:pt x="69" y="4"/>
                </a:cubicBezTo>
                <a:cubicBezTo>
                  <a:pt x="66" y="1"/>
                  <a:pt x="63" y="0"/>
                  <a:pt x="59" y="0"/>
                </a:cubicBezTo>
                <a:cubicBezTo>
                  <a:pt x="55" y="0"/>
                  <a:pt x="52" y="1"/>
                  <a:pt x="49" y="4"/>
                </a:cubicBezTo>
                <a:cubicBezTo>
                  <a:pt x="4" y="49"/>
                  <a:pt x="4" y="49"/>
                  <a:pt x="4" y="49"/>
                </a:cubicBezTo>
                <a:cubicBezTo>
                  <a:pt x="1" y="52"/>
                  <a:pt x="0" y="55"/>
                  <a:pt x="0" y="59"/>
                </a:cubicBezTo>
                <a:cubicBezTo>
                  <a:pt x="0" y="63"/>
                  <a:pt x="1" y="66"/>
                  <a:pt x="4" y="69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2" y="117"/>
                  <a:pt x="55" y="118"/>
                  <a:pt x="59" y="118"/>
                </a:cubicBezTo>
                <a:cubicBezTo>
                  <a:pt x="63" y="118"/>
                  <a:pt x="66" y="117"/>
                  <a:pt x="69" y="114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7" y="66"/>
                  <a:pt x="118" y="63"/>
                  <a:pt x="118" y="59"/>
                </a:cubicBezTo>
                <a:cubicBezTo>
                  <a:pt x="118" y="55"/>
                  <a:pt x="117" y="52"/>
                  <a:pt x="114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97">
            <a:extLst>
              <a:ext uri="{FF2B5EF4-FFF2-40B4-BE49-F238E27FC236}">
                <a16:creationId xmlns:a16="http://schemas.microsoft.com/office/drawing/2014/main" id="{2B8501F4-F554-478A-9DB6-290162CA6EB9}"/>
              </a:ext>
            </a:extLst>
          </p:cNvPr>
          <p:cNvSpPr/>
          <p:nvPr/>
        </p:nvSpPr>
        <p:spPr>
          <a:xfrm rot="5400000">
            <a:off x="6801279" y="4566012"/>
            <a:ext cx="549052" cy="550778"/>
          </a:xfrm>
          <a:prstGeom prst="ellipse">
            <a:avLst/>
          </a:prstGeom>
          <a:gradFill>
            <a:gsLst>
              <a:gs pos="200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lt1"/>
              </a:solidFill>
            </a:endParaRPr>
          </a:p>
        </p:txBody>
      </p:sp>
      <p:grpSp>
        <p:nvGrpSpPr>
          <p:cNvPr id="8" name="그래픽 59">
            <a:extLst>
              <a:ext uri="{FF2B5EF4-FFF2-40B4-BE49-F238E27FC236}">
                <a16:creationId xmlns:a16="http://schemas.microsoft.com/office/drawing/2014/main" id="{E89F92E2-89EA-4D0E-95AB-7A07EECD15C8}"/>
              </a:ext>
            </a:extLst>
          </p:cNvPr>
          <p:cNvGrpSpPr/>
          <p:nvPr/>
        </p:nvGrpSpPr>
        <p:grpSpPr>
          <a:xfrm>
            <a:off x="6941910" y="4705875"/>
            <a:ext cx="267786" cy="271052"/>
            <a:chOff x="6941910" y="4705875"/>
            <a:chExt cx="267786" cy="271052"/>
          </a:xfrm>
          <a:solidFill>
            <a:schemeClr val="accent1"/>
          </a:solidFill>
        </p:grpSpPr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87B8AC10-338E-42FE-9E68-74D1C2A60974}"/>
                </a:ext>
              </a:extLst>
            </p:cNvPr>
            <p:cNvSpPr/>
            <p:nvPr/>
          </p:nvSpPr>
          <p:spPr>
            <a:xfrm>
              <a:off x="6941910" y="4705875"/>
              <a:ext cx="267786" cy="271052"/>
            </a:xfrm>
            <a:custGeom>
              <a:avLst/>
              <a:gdLst>
                <a:gd name="connsiteX0" fmla="*/ 153712 w 267786"/>
                <a:gd name="connsiteY0" fmla="*/ 271052 h 271052"/>
                <a:gd name="connsiteX1" fmla="*/ 109522 w 267786"/>
                <a:gd name="connsiteY1" fmla="*/ 271052 h 271052"/>
                <a:gd name="connsiteX2" fmla="*/ 106670 w 267786"/>
                <a:gd name="connsiteY2" fmla="*/ 236398 h 271052"/>
                <a:gd name="connsiteX3" fmla="*/ 78569 w 267786"/>
                <a:gd name="connsiteY3" fmla="*/ 223842 h 271052"/>
                <a:gd name="connsiteX4" fmla="*/ 53230 w 267786"/>
                <a:gd name="connsiteY4" fmla="*/ 245548 h 271052"/>
                <a:gd name="connsiteX5" fmla="*/ 22025 w 267786"/>
                <a:gd name="connsiteY5" fmla="*/ 213941 h 271052"/>
                <a:gd name="connsiteX6" fmla="*/ 44192 w 267786"/>
                <a:gd name="connsiteY6" fmla="*/ 187411 h 271052"/>
                <a:gd name="connsiteX7" fmla="*/ 33075 w 267786"/>
                <a:gd name="connsiteY7" fmla="*/ 158332 h 271052"/>
                <a:gd name="connsiteX8" fmla="*/ 0 w 267786"/>
                <a:gd name="connsiteY8" fmla="*/ 155537 h 271052"/>
                <a:gd name="connsiteX9" fmla="*/ 11 w 267786"/>
                <a:gd name="connsiteY9" fmla="*/ 110903 h 271052"/>
                <a:gd name="connsiteX10" fmla="*/ 34222 w 267786"/>
                <a:gd name="connsiteY10" fmla="*/ 108016 h 271052"/>
                <a:gd name="connsiteX11" fmla="*/ 46663 w 267786"/>
                <a:gd name="connsiteY11" fmla="*/ 79494 h 271052"/>
                <a:gd name="connsiteX12" fmla="*/ 25235 w 267786"/>
                <a:gd name="connsiteY12" fmla="*/ 53850 h 271052"/>
                <a:gd name="connsiteX13" fmla="*/ 56447 w 267786"/>
                <a:gd name="connsiteY13" fmla="*/ 22245 h 271052"/>
                <a:gd name="connsiteX14" fmla="*/ 82665 w 267786"/>
                <a:gd name="connsiteY14" fmla="*/ 44711 h 271052"/>
                <a:gd name="connsiteX15" fmla="*/ 111311 w 267786"/>
                <a:gd name="connsiteY15" fmla="*/ 33494 h 271052"/>
                <a:gd name="connsiteX16" fmla="*/ 114071 w 267786"/>
                <a:gd name="connsiteY16" fmla="*/ 0 h 271052"/>
                <a:gd name="connsiteX17" fmla="*/ 158267 w 267786"/>
                <a:gd name="connsiteY17" fmla="*/ 0 h 271052"/>
                <a:gd name="connsiteX18" fmla="*/ 161121 w 267786"/>
                <a:gd name="connsiteY18" fmla="*/ 34659 h 271052"/>
                <a:gd name="connsiteX19" fmla="*/ 189222 w 267786"/>
                <a:gd name="connsiteY19" fmla="*/ 47212 h 271052"/>
                <a:gd name="connsiteX20" fmla="*/ 214567 w 267786"/>
                <a:gd name="connsiteY20" fmla="*/ 25500 h 271052"/>
                <a:gd name="connsiteX21" fmla="*/ 245776 w 267786"/>
                <a:gd name="connsiteY21" fmla="*/ 57105 h 271052"/>
                <a:gd name="connsiteX22" fmla="*/ 223599 w 267786"/>
                <a:gd name="connsiteY22" fmla="*/ 83632 h 271052"/>
                <a:gd name="connsiteX23" fmla="*/ 234720 w 267786"/>
                <a:gd name="connsiteY23" fmla="*/ 112720 h 271052"/>
                <a:gd name="connsiteX24" fmla="*/ 267787 w 267786"/>
                <a:gd name="connsiteY24" fmla="*/ 115511 h 271052"/>
                <a:gd name="connsiteX25" fmla="*/ 267782 w 267786"/>
                <a:gd name="connsiteY25" fmla="*/ 160145 h 271052"/>
                <a:gd name="connsiteX26" fmla="*/ 233566 w 267786"/>
                <a:gd name="connsiteY26" fmla="*/ 163034 h 271052"/>
                <a:gd name="connsiteX27" fmla="*/ 221126 w 267786"/>
                <a:gd name="connsiteY27" fmla="*/ 191555 h 271052"/>
                <a:gd name="connsiteX28" fmla="*/ 242553 w 267786"/>
                <a:gd name="connsiteY28" fmla="*/ 217197 h 271052"/>
                <a:gd name="connsiteX29" fmla="*/ 211344 w 267786"/>
                <a:gd name="connsiteY29" fmla="*/ 248805 h 271052"/>
                <a:gd name="connsiteX30" fmla="*/ 185118 w 267786"/>
                <a:gd name="connsiteY30" fmla="*/ 226337 h 271052"/>
                <a:gd name="connsiteX31" fmla="*/ 156477 w 267786"/>
                <a:gd name="connsiteY31" fmla="*/ 237558 h 271052"/>
                <a:gd name="connsiteX32" fmla="*/ 153712 w 267786"/>
                <a:gd name="connsiteY32" fmla="*/ 271052 h 271052"/>
                <a:gd name="connsiteX33" fmla="*/ 117325 w 267786"/>
                <a:gd name="connsiteY33" fmla="*/ 262582 h 271052"/>
                <a:gd name="connsiteX34" fmla="*/ 145913 w 267786"/>
                <a:gd name="connsiteY34" fmla="*/ 262582 h 271052"/>
                <a:gd name="connsiteX35" fmla="*/ 148560 w 267786"/>
                <a:gd name="connsiteY35" fmla="*/ 230509 h 271052"/>
                <a:gd name="connsiteX36" fmla="*/ 151711 w 267786"/>
                <a:gd name="connsiteY36" fmla="*/ 229901 h 271052"/>
                <a:gd name="connsiteX37" fmla="*/ 183326 w 267786"/>
                <a:gd name="connsiteY37" fmla="*/ 217538 h 271052"/>
                <a:gd name="connsiteX38" fmla="*/ 185961 w 267786"/>
                <a:gd name="connsiteY38" fmla="*/ 215906 h 271052"/>
                <a:gd name="connsiteX39" fmla="*/ 210859 w 267786"/>
                <a:gd name="connsiteY39" fmla="*/ 237236 h 271052"/>
                <a:gd name="connsiteX40" fmla="*/ 231116 w 267786"/>
                <a:gd name="connsiteY40" fmla="*/ 216721 h 271052"/>
                <a:gd name="connsiteX41" fmla="*/ 210582 w 267786"/>
                <a:gd name="connsiteY41" fmla="*/ 192148 h 271052"/>
                <a:gd name="connsiteX42" fmla="*/ 212357 w 267786"/>
                <a:gd name="connsiteY42" fmla="*/ 189510 h 271052"/>
                <a:gd name="connsiteX43" fmla="*/ 226079 w 267786"/>
                <a:gd name="connsiteY43" fmla="*/ 158089 h 271052"/>
                <a:gd name="connsiteX44" fmla="*/ 226786 w 267786"/>
                <a:gd name="connsiteY44" fmla="*/ 155105 h 271052"/>
                <a:gd name="connsiteX45" fmla="*/ 259310 w 267786"/>
                <a:gd name="connsiteY45" fmla="*/ 152361 h 271052"/>
                <a:gd name="connsiteX46" fmla="*/ 259314 w 267786"/>
                <a:gd name="connsiteY46" fmla="*/ 123295 h 271052"/>
                <a:gd name="connsiteX47" fmla="*/ 227633 w 267786"/>
                <a:gd name="connsiteY47" fmla="*/ 120618 h 271052"/>
                <a:gd name="connsiteX48" fmla="*/ 227038 w 267786"/>
                <a:gd name="connsiteY48" fmla="*/ 117450 h 271052"/>
                <a:gd name="connsiteX49" fmla="*/ 214817 w 267786"/>
                <a:gd name="connsiteY49" fmla="*/ 85386 h 271052"/>
                <a:gd name="connsiteX50" fmla="*/ 213254 w 267786"/>
                <a:gd name="connsiteY50" fmla="*/ 82798 h 271052"/>
                <a:gd name="connsiteX51" fmla="*/ 234339 w 267786"/>
                <a:gd name="connsiteY51" fmla="*/ 57573 h 271052"/>
                <a:gd name="connsiteX52" fmla="*/ 214082 w 267786"/>
                <a:gd name="connsiteY52" fmla="*/ 37060 h 271052"/>
                <a:gd name="connsiteX53" fmla="*/ 189825 w 267786"/>
                <a:gd name="connsiteY53" fmla="*/ 57840 h 271052"/>
                <a:gd name="connsiteX54" fmla="*/ 187144 w 267786"/>
                <a:gd name="connsiteY54" fmla="*/ 55993 h 271052"/>
                <a:gd name="connsiteX55" fmla="*/ 156141 w 267786"/>
                <a:gd name="connsiteY55" fmla="*/ 42108 h 271052"/>
                <a:gd name="connsiteX56" fmla="*/ 153176 w 267786"/>
                <a:gd name="connsiteY56" fmla="*/ 41384 h 271052"/>
                <a:gd name="connsiteX57" fmla="*/ 150466 w 267786"/>
                <a:gd name="connsiteY57" fmla="*/ 8470 h 271052"/>
                <a:gd name="connsiteX58" fmla="*/ 121874 w 267786"/>
                <a:gd name="connsiteY58" fmla="*/ 8470 h 271052"/>
                <a:gd name="connsiteX59" fmla="*/ 119231 w 267786"/>
                <a:gd name="connsiteY59" fmla="*/ 40541 h 271052"/>
                <a:gd name="connsiteX60" fmla="*/ 116076 w 267786"/>
                <a:gd name="connsiteY60" fmla="*/ 41151 h 271052"/>
                <a:gd name="connsiteX61" fmla="*/ 84458 w 267786"/>
                <a:gd name="connsiteY61" fmla="*/ 53512 h 271052"/>
                <a:gd name="connsiteX62" fmla="*/ 81824 w 267786"/>
                <a:gd name="connsiteY62" fmla="*/ 55144 h 271052"/>
                <a:gd name="connsiteX63" fmla="*/ 56929 w 267786"/>
                <a:gd name="connsiteY63" fmla="*/ 33812 h 271052"/>
                <a:gd name="connsiteX64" fmla="*/ 36672 w 267786"/>
                <a:gd name="connsiteY64" fmla="*/ 54325 h 271052"/>
                <a:gd name="connsiteX65" fmla="*/ 57209 w 267786"/>
                <a:gd name="connsiteY65" fmla="*/ 78902 h 271052"/>
                <a:gd name="connsiteX66" fmla="*/ 55436 w 267786"/>
                <a:gd name="connsiteY66" fmla="*/ 81540 h 271052"/>
                <a:gd name="connsiteX67" fmla="*/ 41710 w 267786"/>
                <a:gd name="connsiteY67" fmla="*/ 112959 h 271052"/>
                <a:gd name="connsiteX68" fmla="*/ 41003 w 267786"/>
                <a:gd name="connsiteY68" fmla="*/ 115945 h 271052"/>
                <a:gd name="connsiteX69" fmla="*/ 8479 w 267786"/>
                <a:gd name="connsiteY69" fmla="*/ 118687 h 271052"/>
                <a:gd name="connsiteX70" fmla="*/ 8472 w 267786"/>
                <a:gd name="connsiteY70" fmla="*/ 147751 h 271052"/>
                <a:gd name="connsiteX71" fmla="*/ 40158 w 267786"/>
                <a:gd name="connsiteY71" fmla="*/ 150428 h 271052"/>
                <a:gd name="connsiteX72" fmla="*/ 40753 w 267786"/>
                <a:gd name="connsiteY72" fmla="*/ 153595 h 271052"/>
                <a:gd name="connsiteX73" fmla="*/ 52974 w 267786"/>
                <a:gd name="connsiteY73" fmla="*/ 185649 h 271052"/>
                <a:gd name="connsiteX74" fmla="*/ 54541 w 267786"/>
                <a:gd name="connsiteY74" fmla="*/ 188237 h 271052"/>
                <a:gd name="connsiteX75" fmla="*/ 33458 w 267786"/>
                <a:gd name="connsiteY75" fmla="*/ 213466 h 271052"/>
                <a:gd name="connsiteX76" fmla="*/ 53713 w 267786"/>
                <a:gd name="connsiteY76" fmla="*/ 233981 h 271052"/>
                <a:gd name="connsiteX77" fmla="*/ 77963 w 267786"/>
                <a:gd name="connsiteY77" fmla="*/ 213208 h 271052"/>
                <a:gd name="connsiteX78" fmla="*/ 80646 w 267786"/>
                <a:gd name="connsiteY78" fmla="*/ 215054 h 271052"/>
                <a:gd name="connsiteX79" fmla="*/ 111642 w 267786"/>
                <a:gd name="connsiteY79" fmla="*/ 228937 h 271052"/>
                <a:gd name="connsiteX80" fmla="*/ 114613 w 267786"/>
                <a:gd name="connsiteY80" fmla="*/ 229659 h 271052"/>
                <a:gd name="connsiteX81" fmla="*/ 117325 w 267786"/>
                <a:gd name="connsiteY81" fmla="*/ 262582 h 2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67786" h="271052">
                  <a:moveTo>
                    <a:pt x="153712" y="271052"/>
                  </a:moveTo>
                  <a:lnTo>
                    <a:pt x="109522" y="271052"/>
                  </a:lnTo>
                  <a:lnTo>
                    <a:pt x="106670" y="236398"/>
                  </a:lnTo>
                  <a:cubicBezTo>
                    <a:pt x="96713" y="233660"/>
                    <a:pt x="87285" y="229448"/>
                    <a:pt x="78569" y="223842"/>
                  </a:cubicBezTo>
                  <a:lnTo>
                    <a:pt x="53230" y="245548"/>
                  </a:lnTo>
                  <a:lnTo>
                    <a:pt x="22025" y="213941"/>
                  </a:lnTo>
                  <a:lnTo>
                    <a:pt x="44192" y="187411"/>
                  </a:lnTo>
                  <a:cubicBezTo>
                    <a:pt x="39051" y="178331"/>
                    <a:pt x="35321" y="168573"/>
                    <a:pt x="33075" y="158332"/>
                  </a:cubicBezTo>
                  <a:lnTo>
                    <a:pt x="0" y="155537"/>
                  </a:lnTo>
                  <a:lnTo>
                    <a:pt x="11" y="110903"/>
                  </a:lnTo>
                  <a:lnTo>
                    <a:pt x="34222" y="108016"/>
                  </a:lnTo>
                  <a:cubicBezTo>
                    <a:pt x="36931" y="97907"/>
                    <a:pt x="41105" y="88340"/>
                    <a:pt x="46663" y="79494"/>
                  </a:cubicBezTo>
                  <a:lnTo>
                    <a:pt x="25235" y="53850"/>
                  </a:lnTo>
                  <a:lnTo>
                    <a:pt x="56447" y="22245"/>
                  </a:lnTo>
                  <a:lnTo>
                    <a:pt x="82665" y="44711"/>
                  </a:lnTo>
                  <a:cubicBezTo>
                    <a:pt x="91607" y="39531"/>
                    <a:pt x="101217" y="35768"/>
                    <a:pt x="111311" y="33494"/>
                  </a:cubicBezTo>
                  <a:lnTo>
                    <a:pt x="114071" y="0"/>
                  </a:lnTo>
                  <a:lnTo>
                    <a:pt x="158267" y="0"/>
                  </a:lnTo>
                  <a:lnTo>
                    <a:pt x="161121" y="34659"/>
                  </a:lnTo>
                  <a:cubicBezTo>
                    <a:pt x="171093" y="37407"/>
                    <a:pt x="180519" y="41619"/>
                    <a:pt x="189222" y="47212"/>
                  </a:cubicBezTo>
                  <a:lnTo>
                    <a:pt x="214567" y="25500"/>
                  </a:lnTo>
                  <a:lnTo>
                    <a:pt x="245776" y="57105"/>
                  </a:lnTo>
                  <a:lnTo>
                    <a:pt x="223599" y="83632"/>
                  </a:lnTo>
                  <a:cubicBezTo>
                    <a:pt x="228745" y="92725"/>
                    <a:pt x="232474" y="102483"/>
                    <a:pt x="234720" y="112720"/>
                  </a:cubicBezTo>
                  <a:lnTo>
                    <a:pt x="267787" y="115511"/>
                  </a:lnTo>
                  <a:lnTo>
                    <a:pt x="267782" y="160145"/>
                  </a:lnTo>
                  <a:lnTo>
                    <a:pt x="233566" y="163034"/>
                  </a:lnTo>
                  <a:cubicBezTo>
                    <a:pt x="230854" y="173151"/>
                    <a:pt x="226680" y="182721"/>
                    <a:pt x="221126" y="191555"/>
                  </a:cubicBezTo>
                  <a:lnTo>
                    <a:pt x="242553" y="217197"/>
                  </a:lnTo>
                  <a:lnTo>
                    <a:pt x="211344" y="248805"/>
                  </a:lnTo>
                  <a:lnTo>
                    <a:pt x="185118" y="226337"/>
                  </a:lnTo>
                  <a:cubicBezTo>
                    <a:pt x="176161" y="231521"/>
                    <a:pt x="166551" y="235286"/>
                    <a:pt x="156477" y="237558"/>
                  </a:cubicBezTo>
                  <a:lnTo>
                    <a:pt x="153712" y="271052"/>
                  </a:lnTo>
                  <a:close/>
                  <a:moveTo>
                    <a:pt x="117325" y="262582"/>
                  </a:moveTo>
                  <a:lnTo>
                    <a:pt x="145913" y="262582"/>
                  </a:lnTo>
                  <a:lnTo>
                    <a:pt x="148560" y="230509"/>
                  </a:lnTo>
                  <a:lnTo>
                    <a:pt x="151711" y="229901"/>
                  </a:lnTo>
                  <a:cubicBezTo>
                    <a:pt x="162940" y="227739"/>
                    <a:pt x="173577" y="223578"/>
                    <a:pt x="183326" y="217538"/>
                  </a:cubicBezTo>
                  <a:lnTo>
                    <a:pt x="185961" y="215906"/>
                  </a:lnTo>
                  <a:lnTo>
                    <a:pt x="210859" y="237236"/>
                  </a:lnTo>
                  <a:lnTo>
                    <a:pt x="231116" y="216721"/>
                  </a:lnTo>
                  <a:lnTo>
                    <a:pt x="210582" y="192148"/>
                  </a:lnTo>
                  <a:lnTo>
                    <a:pt x="212357" y="189510"/>
                  </a:lnTo>
                  <a:cubicBezTo>
                    <a:pt x="218783" y="179936"/>
                    <a:pt x="223404" y="169365"/>
                    <a:pt x="226079" y="158089"/>
                  </a:cubicBezTo>
                  <a:lnTo>
                    <a:pt x="226786" y="155105"/>
                  </a:lnTo>
                  <a:lnTo>
                    <a:pt x="259310" y="152361"/>
                  </a:lnTo>
                  <a:lnTo>
                    <a:pt x="259314" y="123295"/>
                  </a:lnTo>
                  <a:lnTo>
                    <a:pt x="227633" y="120618"/>
                  </a:lnTo>
                  <a:lnTo>
                    <a:pt x="227038" y="117450"/>
                  </a:lnTo>
                  <a:cubicBezTo>
                    <a:pt x="224895" y="106055"/>
                    <a:pt x="220785" y="95266"/>
                    <a:pt x="214817" y="85386"/>
                  </a:cubicBezTo>
                  <a:lnTo>
                    <a:pt x="213254" y="82798"/>
                  </a:lnTo>
                  <a:lnTo>
                    <a:pt x="234339" y="57573"/>
                  </a:lnTo>
                  <a:lnTo>
                    <a:pt x="214082" y="37060"/>
                  </a:lnTo>
                  <a:lnTo>
                    <a:pt x="189825" y="57840"/>
                  </a:lnTo>
                  <a:lnTo>
                    <a:pt x="187144" y="55993"/>
                  </a:lnTo>
                  <a:cubicBezTo>
                    <a:pt x="177702" y="49497"/>
                    <a:pt x="167271" y="44825"/>
                    <a:pt x="156141" y="42108"/>
                  </a:cubicBezTo>
                  <a:lnTo>
                    <a:pt x="153176" y="41384"/>
                  </a:lnTo>
                  <a:lnTo>
                    <a:pt x="150466" y="8470"/>
                  </a:lnTo>
                  <a:lnTo>
                    <a:pt x="121874" y="8470"/>
                  </a:lnTo>
                  <a:lnTo>
                    <a:pt x="119231" y="40541"/>
                  </a:lnTo>
                  <a:lnTo>
                    <a:pt x="116076" y="41151"/>
                  </a:lnTo>
                  <a:cubicBezTo>
                    <a:pt x="104821" y="43322"/>
                    <a:pt x="94184" y="47481"/>
                    <a:pt x="84458" y="53512"/>
                  </a:cubicBezTo>
                  <a:lnTo>
                    <a:pt x="81824" y="55144"/>
                  </a:lnTo>
                  <a:lnTo>
                    <a:pt x="56929" y="33812"/>
                  </a:lnTo>
                  <a:lnTo>
                    <a:pt x="36672" y="54325"/>
                  </a:lnTo>
                  <a:lnTo>
                    <a:pt x="57209" y="78902"/>
                  </a:lnTo>
                  <a:lnTo>
                    <a:pt x="55436" y="81540"/>
                  </a:lnTo>
                  <a:cubicBezTo>
                    <a:pt x="48999" y="91126"/>
                    <a:pt x="44381" y="101697"/>
                    <a:pt x="41710" y="112959"/>
                  </a:cubicBezTo>
                  <a:lnTo>
                    <a:pt x="41003" y="115945"/>
                  </a:lnTo>
                  <a:lnTo>
                    <a:pt x="8479" y="118687"/>
                  </a:lnTo>
                  <a:lnTo>
                    <a:pt x="8472" y="147751"/>
                  </a:lnTo>
                  <a:lnTo>
                    <a:pt x="40158" y="150428"/>
                  </a:lnTo>
                  <a:lnTo>
                    <a:pt x="40753" y="153595"/>
                  </a:lnTo>
                  <a:cubicBezTo>
                    <a:pt x="42894" y="165003"/>
                    <a:pt x="47006" y="175786"/>
                    <a:pt x="52974" y="185649"/>
                  </a:cubicBezTo>
                  <a:lnTo>
                    <a:pt x="54541" y="188237"/>
                  </a:lnTo>
                  <a:lnTo>
                    <a:pt x="33458" y="213466"/>
                  </a:lnTo>
                  <a:lnTo>
                    <a:pt x="53713" y="233981"/>
                  </a:lnTo>
                  <a:lnTo>
                    <a:pt x="77963" y="213208"/>
                  </a:lnTo>
                  <a:lnTo>
                    <a:pt x="80646" y="215054"/>
                  </a:lnTo>
                  <a:cubicBezTo>
                    <a:pt x="90108" y="221566"/>
                    <a:pt x="100537" y="226237"/>
                    <a:pt x="111642" y="228937"/>
                  </a:cubicBezTo>
                  <a:lnTo>
                    <a:pt x="114613" y="229659"/>
                  </a:lnTo>
                  <a:lnTo>
                    <a:pt x="117325" y="262582"/>
                  </a:lnTo>
                  <a:close/>
                </a:path>
              </a:pathLst>
            </a:custGeom>
            <a:grpFill/>
            <a:ln w="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1C44F9F7-EA44-4D9B-B300-65163FE4D5CC}"/>
                </a:ext>
              </a:extLst>
            </p:cNvPr>
            <p:cNvSpPr/>
            <p:nvPr/>
          </p:nvSpPr>
          <p:spPr>
            <a:xfrm>
              <a:off x="7001844" y="4766561"/>
              <a:ext cx="73963" cy="74842"/>
            </a:xfrm>
            <a:custGeom>
              <a:avLst/>
              <a:gdLst>
                <a:gd name="connsiteX0" fmla="*/ 8470 w 73963"/>
                <a:gd name="connsiteY0" fmla="*/ 74842 h 74842"/>
                <a:gd name="connsiteX1" fmla="*/ 0 w 73963"/>
                <a:gd name="connsiteY1" fmla="*/ 74842 h 74842"/>
                <a:gd name="connsiteX2" fmla="*/ 73963 w 73963"/>
                <a:gd name="connsiteY2" fmla="*/ 0 h 74842"/>
                <a:gd name="connsiteX3" fmla="*/ 73963 w 73963"/>
                <a:gd name="connsiteY3" fmla="*/ 8470 h 74842"/>
                <a:gd name="connsiteX4" fmla="*/ 8470 w 73963"/>
                <a:gd name="connsiteY4" fmla="*/ 74842 h 7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63" h="74842">
                  <a:moveTo>
                    <a:pt x="8470" y="74842"/>
                  </a:moveTo>
                  <a:lnTo>
                    <a:pt x="0" y="74842"/>
                  </a:lnTo>
                  <a:cubicBezTo>
                    <a:pt x="0" y="33574"/>
                    <a:pt x="33178" y="0"/>
                    <a:pt x="73963" y="0"/>
                  </a:cubicBezTo>
                  <a:lnTo>
                    <a:pt x="73963" y="8470"/>
                  </a:lnTo>
                  <a:cubicBezTo>
                    <a:pt x="37850" y="8470"/>
                    <a:pt x="8470" y="38246"/>
                    <a:pt x="8470" y="74842"/>
                  </a:cubicBezTo>
                  <a:close/>
                </a:path>
              </a:pathLst>
            </a:custGeom>
            <a:grpFill/>
            <a:ln w="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97E43E35-B9F8-4F52-A0F5-0B8ED9082FE6}"/>
                </a:ext>
              </a:extLst>
            </p:cNvPr>
            <p:cNvSpPr/>
            <p:nvPr/>
          </p:nvSpPr>
          <p:spPr>
            <a:xfrm>
              <a:off x="7031205" y="4796292"/>
              <a:ext cx="89195" cy="90224"/>
            </a:xfrm>
            <a:custGeom>
              <a:avLst/>
              <a:gdLst>
                <a:gd name="connsiteX0" fmla="*/ 44599 w 89195"/>
                <a:gd name="connsiteY0" fmla="*/ 90224 h 90224"/>
                <a:gd name="connsiteX1" fmla="*/ 0 w 89195"/>
                <a:gd name="connsiteY1" fmla="*/ 45111 h 90224"/>
                <a:gd name="connsiteX2" fmla="*/ 44599 w 89195"/>
                <a:gd name="connsiteY2" fmla="*/ 0 h 90224"/>
                <a:gd name="connsiteX3" fmla="*/ 89195 w 89195"/>
                <a:gd name="connsiteY3" fmla="*/ 45111 h 90224"/>
                <a:gd name="connsiteX4" fmla="*/ 44599 w 89195"/>
                <a:gd name="connsiteY4" fmla="*/ 90224 h 90224"/>
                <a:gd name="connsiteX5" fmla="*/ 44599 w 89195"/>
                <a:gd name="connsiteY5" fmla="*/ 8470 h 90224"/>
                <a:gd name="connsiteX6" fmla="*/ 8470 w 89195"/>
                <a:gd name="connsiteY6" fmla="*/ 45111 h 90224"/>
                <a:gd name="connsiteX7" fmla="*/ 44599 w 89195"/>
                <a:gd name="connsiteY7" fmla="*/ 81754 h 90224"/>
                <a:gd name="connsiteX8" fmla="*/ 80725 w 89195"/>
                <a:gd name="connsiteY8" fmla="*/ 45111 h 90224"/>
                <a:gd name="connsiteX9" fmla="*/ 44599 w 89195"/>
                <a:gd name="connsiteY9" fmla="*/ 8470 h 9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195" h="90224">
                  <a:moveTo>
                    <a:pt x="44599" y="90224"/>
                  </a:moveTo>
                  <a:cubicBezTo>
                    <a:pt x="20007" y="90224"/>
                    <a:pt x="0" y="69986"/>
                    <a:pt x="0" y="45111"/>
                  </a:cubicBezTo>
                  <a:cubicBezTo>
                    <a:pt x="0" y="20236"/>
                    <a:pt x="20007" y="0"/>
                    <a:pt x="44599" y="0"/>
                  </a:cubicBezTo>
                  <a:cubicBezTo>
                    <a:pt x="69190" y="0"/>
                    <a:pt x="89195" y="20236"/>
                    <a:pt x="89195" y="45111"/>
                  </a:cubicBezTo>
                  <a:cubicBezTo>
                    <a:pt x="89197" y="69986"/>
                    <a:pt x="69190" y="90224"/>
                    <a:pt x="44599" y="90224"/>
                  </a:cubicBezTo>
                  <a:close/>
                  <a:moveTo>
                    <a:pt x="44599" y="8470"/>
                  </a:moveTo>
                  <a:cubicBezTo>
                    <a:pt x="24676" y="8470"/>
                    <a:pt x="8470" y="24907"/>
                    <a:pt x="8470" y="45111"/>
                  </a:cubicBezTo>
                  <a:cubicBezTo>
                    <a:pt x="8470" y="65315"/>
                    <a:pt x="24676" y="81754"/>
                    <a:pt x="44599" y="81754"/>
                  </a:cubicBezTo>
                  <a:cubicBezTo>
                    <a:pt x="64521" y="81754"/>
                    <a:pt x="80725" y="65315"/>
                    <a:pt x="80725" y="45111"/>
                  </a:cubicBezTo>
                  <a:cubicBezTo>
                    <a:pt x="80727" y="24907"/>
                    <a:pt x="64521" y="8470"/>
                    <a:pt x="44599" y="8470"/>
                  </a:cubicBezTo>
                  <a:close/>
                </a:path>
              </a:pathLst>
            </a:custGeom>
            <a:grpFill/>
            <a:ln w="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91398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번외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–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재무 정보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5939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8473D36-9FCC-42E9-BFC5-67AD3F4E0E61}"/>
              </a:ext>
            </a:extLst>
          </p:cNvPr>
          <p:cNvSpPr txBox="1"/>
          <p:nvPr/>
        </p:nvSpPr>
        <p:spPr>
          <a:xfrm>
            <a:off x="6726370" y="2008029"/>
            <a:ext cx="4491614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재무 정보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를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분석하여</a:t>
            </a:r>
            <a:r>
              <a:rPr lang="en-US" altLang="ko-KR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회사의 안정성을 파악하고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</a:t>
            </a:r>
          </a:p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어떤 분야에 자금을 쓰는지 파악해 보세요</a:t>
            </a:r>
            <a:r>
              <a:rPr lang="en-US" altLang="ko-KR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  <a:endParaRPr lang="id-ID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4924DE1-2054-4CCF-B217-B0DDDECCF90B}"/>
              </a:ext>
            </a:extLst>
          </p:cNvPr>
          <p:cNvGrpSpPr/>
          <p:nvPr/>
        </p:nvGrpSpPr>
        <p:grpSpPr>
          <a:xfrm>
            <a:off x="7628371" y="3259283"/>
            <a:ext cx="2412458" cy="1187985"/>
            <a:chOff x="3833611" y="5078026"/>
            <a:chExt cx="2412458" cy="118798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09E4330-D379-4B23-8F35-E72271E1771D}"/>
                </a:ext>
              </a:extLst>
            </p:cNvPr>
            <p:cNvSpPr txBox="1"/>
            <p:nvPr/>
          </p:nvSpPr>
          <p:spPr>
            <a:xfrm>
              <a:off x="3833611" y="5476692"/>
              <a:ext cx="2412458" cy="789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ko-KR" altLang="en-US" sz="1200" spc="-5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>
                      <a:lumMod val="75000"/>
                      <a:lumOff val="25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왼쪽과 같은 키워드를 입력함으로써 간단히 자기가 원하는 정보를 파악할 수 있음</a:t>
              </a:r>
              <a:endParaRPr lang="id-ID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6564D29-277D-4915-B17A-37641985807C}"/>
                </a:ext>
              </a:extLst>
            </p:cNvPr>
            <p:cNvSpPr txBox="1"/>
            <p:nvPr/>
          </p:nvSpPr>
          <p:spPr>
            <a:xfrm>
              <a:off x="3833611" y="5078026"/>
              <a:ext cx="2177840" cy="344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lnSpc>
                  <a:spcPct val="110000"/>
                </a:lnSpc>
                <a:defRPr sz="16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defRPr>
              </a:lvl1pPr>
            </a:lstStyle>
            <a:p>
              <a:r>
                <a:rPr lang="en-US" altLang="ko-KR" dirty="0">
                  <a:solidFill>
                    <a:schemeClr val="accent2">
                      <a:lumMod val="75000"/>
                      <a:lumOff val="25000"/>
                    </a:schemeClr>
                  </a:solidFill>
                </a:rPr>
                <a:t>Chat </a:t>
              </a:r>
              <a:r>
                <a:rPr lang="en-US" altLang="ko-KR" dirty="0" err="1">
                  <a:solidFill>
                    <a:schemeClr val="accent2">
                      <a:lumMod val="75000"/>
                      <a:lumOff val="25000"/>
                    </a:schemeClr>
                  </a:solidFill>
                </a:rPr>
                <a:t>Gpt</a:t>
              </a:r>
              <a:r>
                <a:rPr lang="ko-KR" altLang="en-US" dirty="0">
                  <a:solidFill>
                    <a:schemeClr val="accent2">
                      <a:lumMod val="75000"/>
                      <a:lumOff val="25000"/>
                    </a:schemeClr>
                  </a:solidFill>
                </a:rPr>
                <a:t>를 통하여 분석</a:t>
              </a:r>
              <a:endParaRPr lang="id-ID" altLang="ko-KR" dirty="0">
                <a:solidFill>
                  <a:schemeClr val="accent2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1" name="Freeform 66">
            <a:extLst>
              <a:ext uri="{FF2B5EF4-FFF2-40B4-BE49-F238E27FC236}">
                <a16:creationId xmlns:a16="http://schemas.microsoft.com/office/drawing/2014/main" id="{821F7E49-02EB-455B-8446-7B1106D6B18B}"/>
              </a:ext>
            </a:extLst>
          </p:cNvPr>
          <p:cNvSpPr>
            <a:spLocks noEditPoints="1"/>
          </p:cNvSpPr>
          <p:nvPr/>
        </p:nvSpPr>
        <p:spPr bwMode="auto">
          <a:xfrm>
            <a:off x="6939380" y="3396842"/>
            <a:ext cx="272850" cy="273932"/>
          </a:xfrm>
          <a:custGeom>
            <a:avLst/>
            <a:gdLst>
              <a:gd name="T0" fmla="*/ 82 w 94"/>
              <a:gd name="T1" fmla="*/ 27 h 94"/>
              <a:gd name="T2" fmla="*/ 83 w 94"/>
              <a:gd name="T3" fmla="*/ 17 h 94"/>
              <a:gd name="T4" fmla="*/ 12 w 94"/>
              <a:gd name="T5" fmla="*/ 17 h 94"/>
              <a:gd name="T6" fmla="*/ 0 w 94"/>
              <a:gd name="T7" fmla="*/ 29 h 94"/>
              <a:gd name="T8" fmla="*/ 13 w 94"/>
              <a:gd name="T9" fmla="*/ 49 h 94"/>
              <a:gd name="T10" fmla="*/ 12 w 94"/>
              <a:gd name="T11" fmla="*/ 59 h 94"/>
              <a:gd name="T12" fmla="*/ 12 w 94"/>
              <a:gd name="T13" fmla="*/ 71 h 94"/>
              <a:gd name="T14" fmla="*/ 47 w 94"/>
              <a:gd name="T15" fmla="*/ 94 h 94"/>
              <a:gd name="T16" fmla="*/ 83 w 94"/>
              <a:gd name="T17" fmla="*/ 71 h 94"/>
              <a:gd name="T18" fmla="*/ 80 w 94"/>
              <a:gd name="T19" fmla="*/ 65 h 94"/>
              <a:gd name="T20" fmla="*/ 94 w 94"/>
              <a:gd name="T21" fmla="*/ 47 h 94"/>
              <a:gd name="T22" fmla="*/ 82 w 94"/>
              <a:gd name="T23" fmla="*/ 27 h 94"/>
              <a:gd name="T24" fmla="*/ 80 w 94"/>
              <a:gd name="T25" fmla="*/ 17 h 94"/>
              <a:gd name="T26" fmla="*/ 15 w 94"/>
              <a:gd name="T27" fmla="*/ 17 h 94"/>
              <a:gd name="T28" fmla="*/ 3 w 94"/>
              <a:gd name="T29" fmla="*/ 29 h 94"/>
              <a:gd name="T30" fmla="*/ 12 w 94"/>
              <a:gd name="T31" fmla="*/ 23 h 94"/>
              <a:gd name="T32" fmla="*/ 56 w 94"/>
              <a:gd name="T33" fmla="*/ 40 h 94"/>
              <a:gd name="T34" fmla="*/ 3 w 94"/>
              <a:gd name="T35" fmla="*/ 29 h 94"/>
              <a:gd name="T36" fmla="*/ 47 w 94"/>
              <a:gd name="T37" fmla="*/ 85 h 94"/>
              <a:gd name="T38" fmla="*/ 16 w 94"/>
              <a:gd name="T39" fmla="*/ 67 h 94"/>
              <a:gd name="T40" fmla="*/ 47 w 94"/>
              <a:gd name="T41" fmla="*/ 77 h 94"/>
              <a:gd name="T42" fmla="*/ 78 w 94"/>
              <a:gd name="T43" fmla="*/ 67 h 94"/>
              <a:gd name="T44" fmla="*/ 67 w 94"/>
              <a:gd name="T45" fmla="*/ 64 h 94"/>
              <a:gd name="T46" fmla="*/ 15 w 94"/>
              <a:gd name="T47" fmla="*/ 53 h 94"/>
              <a:gd name="T48" fmla="*/ 25 w 94"/>
              <a:gd name="T49" fmla="*/ 52 h 94"/>
              <a:gd name="T50" fmla="*/ 67 w 94"/>
              <a:gd name="T51" fmla="*/ 64 h 94"/>
              <a:gd name="T52" fmla="*/ 59 w 94"/>
              <a:gd name="T53" fmla="*/ 56 h 94"/>
              <a:gd name="T54" fmla="*/ 71 w 94"/>
              <a:gd name="T55" fmla="*/ 37 h 94"/>
              <a:gd name="T56" fmla="*/ 80 w 94"/>
              <a:gd name="T57" fmla="*/ 30 h 94"/>
              <a:gd name="T58" fmla="*/ 59 w 94"/>
              <a:gd name="T59" fmla="*/ 56 h 94"/>
              <a:gd name="T60" fmla="*/ 52 w 94"/>
              <a:gd name="T61" fmla="*/ 20 h 94"/>
              <a:gd name="T62" fmla="*/ 38 w 94"/>
              <a:gd name="T63" fmla="*/ 18 h 94"/>
              <a:gd name="T64" fmla="*/ 32 w 94"/>
              <a:gd name="T65" fmla="*/ 13 h 94"/>
              <a:gd name="T66" fmla="*/ 44 w 94"/>
              <a:gd name="T67" fmla="*/ 8 h 94"/>
              <a:gd name="T68" fmla="*/ 50 w 94"/>
              <a:gd name="T69" fmla="*/ 5 h 94"/>
              <a:gd name="T70" fmla="*/ 62 w 94"/>
              <a:gd name="T71" fmla="*/ 12 h 94"/>
              <a:gd name="T72" fmla="*/ 47 w 94"/>
              <a:gd name="T73" fmla="*/ 11 h 94"/>
              <a:gd name="T74" fmla="*/ 42 w 94"/>
              <a:gd name="T75" fmla="*/ 13 h 94"/>
              <a:gd name="T76" fmla="*/ 49 w 94"/>
              <a:gd name="T77" fmla="*/ 15 h 94"/>
              <a:gd name="T78" fmla="*/ 62 w 94"/>
              <a:gd name="T79" fmla="*/ 18 h 94"/>
              <a:gd name="T80" fmla="*/ 60 w 94"/>
              <a:gd name="T81" fmla="*/ 25 h 94"/>
              <a:gd name="T82" fmla="*/ 50 w 94"/>
              <a:gd name="T83" fmla="*/ 30 h 94"/>
              <a:gd name="T84" fmla="*/ 44 w 94"/>
              <a:gd name="T85" fmla="*/ 27 h 94"/>
              <a:gd name="T86" fmla="*/ 39 w 94"/>
              <a:gd name="T87" fmla="*/ 21 h 94"/>
              <a:gd name="T88" fmla="*/ 52 w 94"/>
              <a:gd name="T89" fmla="*/ 23 h 94"/>
              <a:gd name="T90" fmla="*/ 53 w 94"/>
              <a:gd name="T91" fmla="*/ 2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4" h="94">
                <a:moveTo>
                  <a:pt x="82" y="27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26"/>
                  <a:pt x="83" y="25"/>
                  <a:pt x="83" y="23"/>
                </a:cubicBezTo>
                <a:cubicBezTo>
                  <a:pt x="83" y="17"/>
                  <a:pt x="83" y="17"/>
                  <a:pt x="83" y="17"/>
                </a:cubicBezTo>
                <a:cubicBezTo>
                  <a:pt x="83" y="8"/>
                  <a:pt x="67" y="0"/>
                  <a:pt x="47" y="0"/>
                </a:cubicBezTo>
                <a:cubicBezTo>
                  <a:pt x="28" y="0"/>
                  <a:pt x="12" y="8"/>
                  <a:pt x="12" y="17"/>
                </a:cubicBezTo>
                <a:cubicBezTo>
                  <a:pt x="12" y="17"/>
                  <a:pt x="12" y="16"/>
                  <a:pt x="12" y="16"/>
                </a:cubicBezTo>
                <a:cubicBezTo>
                  <a:pt x="4" y="19"/>
                  <a:pt x="0" y="24"/>
                  <a:pt x="0" y="29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1"/>
                  <a:pt x="5" y="45"/>
                  <a:pt x="13" y="49"/>
                </a:cubicBezTo>
                <a:cubicBezTo>
                  <a:pt x="12" y="50"/>
                  <a:pt x="12" y="51"/>
                  <a:pt x="12" y="53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1"/>
                  <a:pt x="12" y="63"/>
                  <a:pt x="14" y="65"/>
                </a:cubicBezTo>
                <a:cubicBezTo>
                  <a:pt x="12" y="67"/>
                  <a:pt x="12" y="69"/>
                  <a:pt x="12" y="71"/>
                </a:cubicBezTo>
                <a:cubicBezTo>
                  <a:pt x="12" y="77"/>
                  <a:pt x="12" y="77"/>
                  <a:pt x="12" y="77"/>
                </a:cubicBezTo>
                <a:cubicBezTo>
                  <a:pt x="12" y="86"/>
                  <a:pt x="28" y="94"/>
                  <a:pt x="47" y="94"/>
                </a:cubicBezTo>
                <a:cubicBezTo>
                  <a:pt x="67" y="94"/>
                  <a:pt x="83" y="86"/>
                  <a:pt x="83" y="77"/>
                </a:cubicBezTo>
                <a:cubicBezTo>
                  <a:pt x="83" y="71"/>
                  <a:pt x="83" y="71"/>
                  <a:pt x="83" y="71"/>
                </a:cubicBezTo>
                <a:cubicBezTo>
                  <a:pt x="83" y="68"/>
                  <a:pt x="82" y="66"/>
                  <a:pt x="81" y="65"/>
                </a:cubicBezTo>
                <a:cubicBezTo>
                  <a:pt x="81" y="65"/>
                  <a:pt x="80" y="65"/>
                  <a:pt x="80" y="65"/>
                </a:cubicBezTo>
                <a:cubicBezTo>
                  <a:pt x="81" y="63"/>
                  <a:pt x="82" y="62"/>
                  <a:pt x="83" y="60"/>
                </a:cubicBezTo>
                <a:cubicBezTo>
                  <a:pt x="90" y="57"/>
                  <a:pt x="94" y="52"/>
                  <a:pt x="94" y="47"/>
                </a:cubicBezTo>
                <a:cubicBezTo>
                  <a:pt x="94" y="41"/>
                  <a:pt x="94" y="41"/>
                  <a:pt x="94" y="41"/>
                </a:cubicBezTo>
                <a:cubicBezTo>
                  <a:pt x="94" y="36"/>
                  <a:pt x="89" y="31"/>
                  <a:pt x="82" y="27"/>
                </a:cubicBezTo>
                <a:close/>
                <a:moveTo>
                  <a:pt x="47" y="3"/>
                </a:moveTo>
                <a:cubicBezTo>
                  <a:pt x="66" y="3"/>
                  <a:pt x="80" y="10"/>
                  <a:pt x="80" y="17"/>
                </a:cubicBezTo>
                <a:cubicBezTo>
                  <a:pt x="80" y="24"/>
                  <a:pt x="66" y="32"/>
                  <a:pt x="47" y="32"/>
                </a:cubicBezTo>
                <a:cubicBezTo>
                  <a:pt x="28" y="32"/>
                  <a:pt x="15" y="24"/>
                  <a:pt x="15" y="17"/>
                </a:cubicBezTo>
                <a:cubicBezTo>
                  <a:pt x="15" y="10"/>
                  <a:pt x="28" y="3"/>
                  <a:pt x="47" y="3"/>
                </a:cubicBezTo>
                <a:close/>
                <a:moveTo>
                  <a:pt x="3" y="29"/>
                </a:moveTo>
                <a:cubicBezTo>
                  <a:pt x="3" y="26"/>
                  <a:pt x="6" y="22"/>
                  <a:pt x="12" y="19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3"/>
                  <a:pt x="28" y="41"/>
                  <a:pt x="47" y="41"/>
                </a:cubicBezTo>
                <a:cubicBezTo>
                  <a:pt x="50" y="41"/>
                  <a:pt x="53" y="41"/>
                  <a:pt x="56" y="40"/>
                </a:cubicBezTo>
                <a:cubicBezTo>
                  <a:pt x="50" y="43"/>
                  <a:pt x="43" y="44"/>
                  <a:pt x="35" y="44"/>
                </a:cubicBezTo>
                <a:cubicBezTo>
                  <a:pt x="16" y="44"/>
                  <a:pt x="3" y="36"/>
                  <a:pt x="3" y="29"/>
                </a:cubicBezTo>
                <a:close/>
                <a:moveTo>
                  <a:pt x="80" y="71"/>
                </a:moveTo>
                <a:cubicBezTo>
                  <a:pt x="80" y="78"/>
                  <a:pt x="66" y="85"/>
                  <a:pt x="47" y="85"/>
                </a:cubicBezTo>
                <a:cubicBezTo>
                  <a:pt x="28" y="85"/>
                  <a:pt x="15" y="78"/>
                  <a:pt x="15" y="71"/>
                </a:cubicBezTo>
                <a:cubicBezTo>
                  <a:pt x="15" y="69"/>
                  <a:pt x="15" y="68"/>
                  <a:pt x="16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22" y="73"/>
                  <a:pt x="34" y="77"/>
                  <a:pt x="47" y="77"/>
                </a:cubicBezTo>
                <a:cubicBezTo>
                  <a:pt x="61" y="77"/>
                  <a:pt x="73" y="73"/>
                  <a:pt x="78" y="67"/>
                </a:cubicBezTo>
                <a:cubicBezTo>
                  <a:pt x="78" y="67"/>
                  <a:pt x="78" y="67"/>
                  <a:pt x="78" y="67"/>
                </a:cubicBezTo>
                <a:cubicBezTo>
                  <a:pt x="79" y="68"/>
                  <a:pt x="80" y="69"/>
                  <a:pt x="80" y="71"/>
                </a:cubicBezTo>
                <a:close/>
                <a:moveTo>
                  <a:pt x="67" y="64"/>
                </a:moveTo>
                <a:cubicBezTo>
                  <a:pt x="62" y="66"/>
                  <a:pt x="55" y="68"/>
                  <a:pt x="47" y="68"/>
                </a:cubicBezTo>
                <a:cubicBezTo>
                  <a:pt x="28" y="68"/>
                  <a:pt x="15" y="60"/>
                  <a:pt x="15" y="53"/>
                </a:cubicBezTo>
                <a:cubicBezTo>
                  <a:pt x="15" y="52"/>
                  <a:pt x="15" y="51"/>
                  <a:pt x="15" y="50"/>
                </a:cubicBezTo>
                <a:cubicBezTo>
                  <a:pt x="18" y="51"/>
                  <a:pt x="22" y="52"/>
                  <a:pt x="25" y="52"/>
                </a:cubicBezTo>
                <a:cubicBezTo>
                  <a:pt x="29" y="59"/>
                  <a:pt x="43" y="65"/>
                  <a:pt x="59" y="65"/>
                </a:cubicBezTo>
                <a:cubicBezTo>
                  <a:pt x="62" y="65"/>
                  <a:pt x="65" y="64"/>
                  <a:pt x="67" y="64"/>
                </a:cubicBezTo>
                <a:cubicBezTo>
                  <a:pt x="67" y="64"/>
                  <a:pt x="67" y="64"/>
                  <a:pt x="67" y="64"/>
                </a:cubicBezTo>
                <a:close/>
                <a:moveTo>
                  <a:pt x="59" y="56"/>
                </a:moveTo>
                <a:cubicBezTo>
                  <a:pt x="51" y="56"/>
                  <a:pt x="45" y="55"/>
                  <a:pt x="39" y="53"/>
                </a:cubicBezTo>
                <a:cubicBezTo>
                  <a:pt x="56" y="52"/>
                  <a:pt x="69" y="45"/>
                  <a:pt x="71" y="37"/>
                </a:cubicBezTo>
                <a:cubicBezTo>
                  <a:pt x="75" y="35"/>
                  <a:pt x="78" y="32"/>
                  <a:pt x="80" y="30"/>
                </a:cubicBezTo>
                <a:cubicBezTo>
                  <a:pt x="80" y="30"/>
                  <a:pt x="80" y="30"/>
                  <a:pt x="80" y="30"/>
                </a:cubicBezTo>
                <a:cubicBezTo>
                  <a:pt x="87" y="33"/>
                  <a:pt x="92" y="37"/>
                  <a:pt x="92" y="41"/>
                </a:cubicBezTo>
                <a:cubicBezTo>
                  <a:pt x="92" y="48"/>
                  <a:pt x="78" y="56"/>
                  <a:pt x="59" y="56"/>
                </a:cubicBezTo>
                <a:close/>
                <a:moveTo>
                  <a:pt x="53" y="22"/>
                </a:moveTo>
                <a:cubicBezTo>
                  <a:pt x="53" y="21"/>
                  <a:pt x="53" y="21"/>
                  <a:pt x="52" y="20"/>
                </a:cubicBezTo>
                <a:cubicBezTo>
                  <a:pt x="51" y="20"/>
                  <a:pt x="49" y="19"/>
                  <a:pt x="45" y="19"/>
                </a:cubicBezTo>
                <a:cubicBezTo>
                  <a:pt x="42" y="19"/>
                  <a:pt x="40" y="18"/>
                  <a:pt x="38" y="18"/>
                </a:cubicBezTo>
                <a:cubicBezTo>
                  <a:pt x="36" y="17"/>
                  <a:pt x="35" y="17"/>
                  <a:pt x="34" y="16"/>
                </a:cubicBezTo>
                <a:cubicBezTo>
                  <a:pt x="33" y="15"/>
                  <a:pt x="32" y="14"/>
                  <a:pt x="32" y="13"/>
                </a:cubicBezTo>
                <a:cubicBezTo>
                  <a:pt x="32" y="12"/>
                  <a:pt x="33" y="11"/>
                  <a:pt x="35" y="10"/>
                </a:cubicBezTo>
                <a:cubicBezTo>
                  <a:pt x="37" y="8"/>
                  <a:pt x="40" y="8"/>
                  <a:pt x="44" y="8"/>
                </a:cubicBezTo>
                <a:cubicBezTo>
                  <a:pt x="44" y="5"/>
                  <a:pt x="44" y="5"/>
                  <a:pt x="44" y="5"/>
                </a:cubicBezTo>
                <a:cubicBezTo>
                  <a:pt x="50" y="5"/>
                  <a:pt x="50" y="5"/>
                  <a:pt x="50" y="5"/>
                </a:cubicBezTo>
                <a:cubicBezTo>
                  <a:pt x="50" y="8"/>
                  <a:pt x="50" y="8"/>
                  <a:pt x="50" y="8"/>
                </a:cubicBezTo>
                <a:cubicBezTo>
                  <a:pt x="56" y="8"/>
                  <a:pt x="60" y="9"/>
                  <a:pt x="62" y="12"/>
                </a:cubicBezTo>
                <a:cubicBezTo>
                  <a:pt x="54" y="13"/>
                  <a:pt x="54" y="13"/>
                  <a:pt x="54" y="13"/>
                </a:cubicBezTo>
                <a:cubicBezTo>
                  <a:pt x="53" y="11"/>
                  <a:pt x="50" y="11"/>
                  <a:pt x="47" y="11"/>
                </a:cubicBezTo>
                <a:cubicBezTo>
                  <a:pt x="46" y="11"/>
                  <a:pt x="44" y="11"/>
                  <a:pt x="44" y="11"/>
                </a:cubicBezTo>
                <a:cubicBezTo>
                  <a:pt x="43" y="12"/>
                  <a:pt x="42" y="12"/>
                  <a:pt x="42" y="13"/>
                </a:cubicBezTo>
                <a:cubicBezTo>
                  <a:pt x="42" y="13"/>
                  <a:pt x="43" y="14"/>
                  <a:pt x="43" y="14"/>
                </a:cubicBezTo>
                <a:cubicBezTo>
                  <a:pt x="44" y="14"/>
                  <a:pt x="46" y="15"/>
                  <a:pt x="49" y="15"/>
                </a:cubicBezTo>
                <a:cubicBezTo>
                  <a:pt x="53" y="16"/>
                  <a:pt x="55" y="16"/>
                  <a:pt x="57" y="17"/>
                </a:cubicBezTo>
                <a:cubicBezTo>
                  <a:pt x="59" y="17"/>
                  <a:pt x="61" y="18"/>
                  <a:pt x="62" y="18"/>
                </a:cubicBezTo>
                <a:cubicBezTo>
                  <a:pt x="63" y="19"/>
                  <a:pt x="63" y="20"/>
                  <a:pt x="63" y="21"/>
                </a:cubicBezTo>
                <a:cubicBezTo>
                  <a:pt x="63" y="23"/>
                  <a:pt x="62" y="24"/>
                  <a:pt x="60" y="25"/>
                </a:cubicBezTo>
                <a:cubicBezTo>
                  <a:pt x="58" y="26"/>
                  <a:pt x="54" y="27"/>
                  <a:pt x="50" y="27"/>
                </a:cubicBezTo>
                <a:cubicBezTo>
                  <a:pt x="50" y="30"/>
                  <a:pt x="50" y="30"/>
                  <a:pt x="50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4" y="27"/>
                  <a:pt x="44" y="27"/>
                  <a:pt x="44" y="27"/>
                </a:cubicBezTo>
                <a:cubicBezTo>
                  <a:pt x="37" y="27"/>
                  <a:pt x="32" y="25"/>
                  <a:pt x="31" y="22"/>
                </a:cubicBezTo>
                <a:cubicBezTo>
                  <a:pt x="39" y="21"/>
                  <a:pt x="39" y="21"/>
                  <a:pt x="39" y="21"/>
                </a:cubicBezTo>
                <a:cubicBezTo>
                  <a:pt x="40" y="23"/>
                  <a:pt x="43" y="24"/>
                  <a:pt x="47" y="24"/>
                </a:cubicBezTo>
                <a:cubicBezTo>
                  <a:pt x="49" y="24"/>
                  <a:pt x="51" y="24"/>
                  <a:pt x="52" y="23"/>
                </a:cubicBezTo>
                <a:cubicBezTo>
                  <a:pt x="53" y="23"/>
                  <a:pt x="53" y="22"/>
                  <a:pt x="53" y="22"/>
                </a:cubicBezTo>
                <a:close/>
                <a:moveTo>
                  <a:pt x="53" y="22"/>
                </a:moveTo>
                <a:cubicBezTo>
                  <a:pt x="53" y="22"/>
                  <a:pt x="53" y="22"/>
                  <a:pt x="53" y="2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Oval 167">
            <a:extLst>
              <a:ext uri="{FF2B5EF4-FFF2-40B4-BE49-F238E27FC236}">
                <a16:creationId xmlns:a16="http://schemas.microsoft.com/office/drawing/2014/main" id="{E45B7725-E6AD-4F39-9D4E-AAE2BB686BC4}"/>
              </a:ext>
            </a:extLst>
          </p:cNvPr>
          <p:cNvSpPr/>
          <p:nvPr/>
        </p:nvSpPr>
        <p:spPr>
          <a:xfrm rot="5400000">
            <a:off x="6801279" y="3258420"/>
            <a:ext cx="549052" cy="550778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grpSp>
        <p:nvGrpSpPr>
          <p:cNvPr id="2" name="그래픽 53">
            <a:extLst>
              <a:ext uri="{FF2B5EF4-FFF2-40B4-BE49-F238E27FC236}">
                <a16:creationId xmlns:a16="http://schemas.microsoft.com/office/drawing/2014/main" id="{D697E87C-627B-4433-96E4-241E3C3602D6}"/>
              </a:ext>
            </a:extLst>
          </p:cNvPr>
          <p:cNvGrpSpPr/>
          <p:nvPr/>
        </p:nvGrpSpPr>
        <p:grpSpPr>
          <a:xfrm>
            <a:off x="6978348" y="3398283"/>
            <a:ext cx="194911" cy="271052"/>
            <a:chOff x="6978348" y="3398283"/>
            <a:chExt cx="194911" cy="271052"/>
          </a:xfrm>
          <a:solidFill>
            <a:schemeClr val="accent3"/>
          </a:solidFill>
        </p:grpSpPr>
        <p:grpSp>
          <p:nvGrpSpPr>
            <p:cNvPr id="3" name="그래픽 53">
              <a:extLst>
                <a:ext uri="{FF2B5EF4-FFF2-40B4-BE49-F238E27FC236}">
                  <a16:creationId xmlns:a16="http://schemas.microsoft.com/office/drawing/2014/main" id="{D9EF469C-C9DE-4B00-A235-F2BDBA518DC1}"/>
                </a:ext>
              </a:extLst>
            </p:cNvPr>
            <p:cNvGrpSpPr/>
            <p:nvPr/>
          </p:nvGrpSpPr>
          <p:grpSpPr>
            <a:xfrm>
              <a:off x="6997279" y="3398283"/>
              <a:ext cx="157053" cy="236677"/>
              <a:chOff x="6997279" y="3398283"/>
              <a:chExt cx="157053" cy="236677"/>
            </a:xfrm>
            <a:grpFill/>
          </p:grpSpPr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A2FC984E-F745-4A0C-AB3E-8C42CB0B2560}"/>
                  </a:ext>
                </a:extLst>
              </p:cNvPr>
              <p:cNvSpPr/>
              <p:nvPr/>
            </p:nvSpPr>
            <p:spPr>
              <a:xfrm>
                <a:off x="6997279" y="3398283"/>
                <a:ext cx="157053" cy="236677"/>
              </a:xfrm>
              <a:custGeom>
                <a:avLst/>
                <a:gdLst>
                  <a:gd name="connsiteX0" fmla="*/ 78527 w 157053"/>
                  <a:gd name="connsiteY0" fmla="*/ 236677 h 236677"/>
                  <a:gd name="connsiteX1" fmla="*/ 75007 w 157053"/>
                  <a:gd name="connsiteY1" fmla="*/ 231419 h 236677"/>
                  <a:gd name="connsiteX2" fmla="*/ 0 w 157053"/>
                  <a:gd name="connsiteY2" fmla="*/ 77548 h 236677"/>
                  <a:gd name="connsiteX3" fmla="*/ 78527 w 157053"/>
                  <a:gd name="connsiteY3" fmla="*/ 0 h 236677"/>
                  <a:gd name="connsiteX4" fmla="*/ 157053 w 157053"/>
                  <a:gd name="connsiteY4" fmla="*/ 77546 h 236677"/>
                  <a:gd name="connsiteX5" fmla="*/ 82046 w 157053"/>
                  <a:gd name="connsiteY5" fmla="*/ 231417 h 236677"/>
                  <a:gd name="connsiteX6" fmla="*/ 78527 w 157053"/>
                  <a:gd name="connsiteY6" fmla="*/ 236677 h 236677"/>
                  <a:gd name="connsiteX7" fmla="*/ 78527 w 157053"/>
                  <a:gd name="connsiteY7" fmla="*/ 8470 h 236677"/>
                  <a:gd name="connsiteX8" fmla="*/ 8470 w 157053"/>
                  <a:gd name="connsiteY8" fmla="*/ 77546 h 236677"/>
                  <a:gd name="connsiteX9" fmla="*/ 78527 w 157053"/>
                  <a:gd name="connsiteY9" fmla="*/ 221344 h 236677"/>
                  <a:gd name="connsiteX10" fmla="*/ 148583 w 157053"/>
                  <a:gd name="connsiteY10" fmla="*/ 77546 h 236677"/>
                  <a:gd name="connsiteX11" fmla="*/ 78527 w 157053"/>
                  <a:gd name="connsiteY11" fmla="*/ 8470 h 23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7053" h="236677">
                    <a:moveTo>
                      <a:pt x="78527" y="236677"/>
                    </a:moveTo>
                    <a:lnTo>
                      <a:pt x="75007" y="231419"/>
                    </a:lnTo>
                    <a:cubicBezTo>
                      <a:pt x="71945" y="226843"/>
                      <a:pt x="0" y="118865"/>
                      <a:pt x="0" y="77548"/>
                    </a:cubicBezTo>
                    <a:cubicBezTo>
                      <a:pt x="0" y="34788"/>
                      <a:pt x="35226" y="0"/>
                      <a:pt x="78527" y="0"/>
                    </a:cubicBezTo>
                    <a:cubicBezTo>
                      <a:pt x="121825" y="0"/>
                      <a:pt x="157053" y="34788"/>
                      <a:pt x="157053" y="77546"/>
                    </a:cubicBezTo>
                    <a:cubicBezTo>
                      <a:pt x="157053" y="118863"/>
                      <a:pt x="85108" y="226841"/>
                      <a:pt x="82046" y="231417"/>
                    </a:cubicBezTo>
                    <a:lnTo>
                      <a:pt x="78527" y="236677"/>
                    </a:lnTo>
                    <a:close/>
                    <a:moveTo>
                      <a:pt x="78527" y="8470"/>
                    </a:moveTo>
                    <a:cubicBezTo>
                      <a:pt x="39898" y="8470"/>
                      <a:pt x="8470" y="39457"/>
                      <a:pt x="8470" y="77546"/>
                    </a:cubicBezTo>
                    <a:cubicBezTo>
                      <a:pt x="8470" y="111349"/>
                      <a:pt x="63865" y="198795"/>
                      <a:pt x="78527" y="221344"/>
                    </a:cubicBezTo>
                    <a:cubicBezTo>
                      <a:pt x="93189" y="198795"/>
                      <a:pt x="148583" y="111349"/>
                      <a:pt x="148583" y="77546"/>
                    </a:cubicBezTo>
                    <a:cubicBezTo>
                      <a:pt x="148583" y="39457"/>
                      <a:pt x="117156" y="8470"/>
                      <a:pt x="78527" y="8470"/>
                    </a:cubicBezTo>
                    <a:close/>
                  </a:path>
                </a:pathLst>
              </a:custGeom>
              <a:grpFill/>
              <a:ln w="9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7AD8F8DC-E146-4585-8ED5-385836E58F9D}"/>
                  </a:ext>
                </a:extLst>
              </p:cNvPr>
              <p:cNvSpPr/>
              <p:nvPr/>
            </p:nvSpPr>
            <p:spPr>
              <a:xfrm>
                <a:off x="7041854" y="3442271"/>
                <a:ext cx="67900" cy="67119"/>
              </a:xfrm>
              <a:custGeom>
                <a:avLst/>
                <a:gdLst>
                  <a:gd name="connsiteX0" fmla="*/ 33951 w 67900"/>
                  <a:gd name="connsiteY0" fmla="*/ 67119 h 67119"/>
                  <a:gd name="connsiteX1" fmla="*/ 0 w 67900"/>
                  <a:gd name="connsiteY1" fmla="*/ 33558 h 67119"/>
                  <a:gd name="connsiteX2" fmla="*/ 33951 w 67900"/>
                  <a:gd name="connsiteY2" fmla="*/ 0 h 67119"/>
                  <a:gd name="connsiteX3" fmla="*/ 67901 w 67900"/>
                  <a:gd name="connsiteY3" fmla="*/ 33558 h 67119"/>
                  <a:gd name="connsiteX4" fmla="*/ 33951 w 67900"/>
                  <a:gd name="connsiteY4" fmla="*/ 67119 h 67119"/>
                  <a:gd name="connsiteX5" fmla="*/ 33951 w 67900"/>
                  <a:gd name="connsiteY5" fmla="*/ 8470 h 67119"/>
                  <a:gd name="connsiteX6" fmla="*/ 8470 w 67900"/>
                  <a:gd name="connsiteY6" fmla="*/ 33558 h 67119"/>
                  <a:gd name="connsiteX7" fmla="*/ 33951 w 67900"/>
                  <a:gd name="connsiteY7" fmla="*/ 58649 h 67119"/>
                  <a:gd name="connsiteX8" fmla="*/ 59430 w 67900"/>
                  <a:gd name="connsiteY8" fmla="*/ 33558 h 67119"/>
                  <a:gd name="connsiteX9" fmla="*/ 33951 w 67900"/>
                  <a:gd name="connsiteY9" fmla="*/ 8470 h 67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900" h="67119">
                    <a:moveTo>
                      <a:pt x="33951" y="67119"/>
                    </a:moveTo>
                    <a:cubicBezTo>
                      <a:pt x="15230" y="67119"/>
                      <a:pt x="0" y="52063"/>
                      <a:pt x="0" y="33558"/>
                    </a:cubicBezTo>
                    <a:cubicBezTo>
                      <a:pt x="0" y="15054"/>
                      <a:pt x="15230" y="0"/>
                      <a:pt x="33951" y="0"/>
                    </a:cubicBezTo>
                    <a:cubicBezTo>
                      <a:pt x="52671" y="0"/>
                      <a:pt x="67901" y="15054"/>
                      <a:pt x="67901" y="33558"/>
                    </a:cubicBezTo>
                    <a:cubicBezTo>
                      <a:pt x="67901" y="52063"/>
                      <a:pt x="52671" y="67119"/>
                      <a:pt x="33951" y="67119"/>
                    </a:cubicBezTo>
                    <a:close/>
                    <a:moveTo>
                      <a:pt x="33951" y="8470"/>
                    </a:moveTo>
                    <a:cubicBezTo>
                      <a:pt x="19899" y="8470"/>
                      <a:pt x="8470" y="19723"/>
                      <a:pt x="8470" y="33558"/>
                    </a:cubicBezTo>
                    <a:cubicBezTo>
                      <a:pt x="8470" y="47392"/>
                      <a:pt x="19899" y="58649"/>
                      <a:pt x="33951" y="58649"/>
                    </a:cubicBezTo>
                    <a:cubicBezTo>
                      <a:pt x="48002" y="58649"/>
                      <a:pt x="59430" y="47394"/>
                      <a:pt x="59430" y="33558"/>
                    </a:cubicBezTo>
                    <a:cubicBezTo>
                      <a:pt x="59430" y="19723"/>
                      <a:pt x="48002" y="8470"/>
                      <a:pt x="33951" y="8470"/>
                    </a:cubicBezTo>
                    <a:close/>
                  </a:path>
                </a:pathLst>
              </a:custGeom>
              <a:grpFill/>
              <a:ln w="9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24B3D31E-9F7D-484A-B5E3-872328A667A9}"/>
                </a:ext>
              </a:extLst>
            </p:cNvPr>
            <p:cNvSpPr/>
            <p:nvPr/>
          </p:nvSpPr>
          <p:spPr>
            <a:xfrm>
              <a:off x="6978348" y="3595104"/>
              <a:ext cx="194911" cy="74230"/>
            </a:xfrm>
            <a:custGeom>
              <a:avLst/>
              <a:gdLst>
                <a:gd name="connsiteX0" fmla="*/ 97458 w 194911"/>
                <a:gd name="connsiteY0" fmla="*/ 74230 h 74230"/>
                <a:gd name="connsiteX1" fmla="*/ 0 w 194911"/>
                <a:gd name="connsiteY1" fmla="*/ 35357 h 74230"/>
                <a:gd name="connsiteX2" fmla="*/ 56161 w 194911"/>
                <a:gd name="connsiteY2" fmla="*/ 0 h 74230"/>
                <a:gd name="connsiteX3" fmla="*/ 57660 w 194911"/>
                <a:gd name="connsiteY3" fmla="*/ 8339 h 74230"/>
                <a:gd name="connsiteX4" fmla="*/ 8470 w 194911"/>
                <a:gd name="connsiteY4" fmla="*/ 35360 h 74230"/>
                <a:gd name="connsiteX5" fmla="*/ 97458 w 194911"/>
                <a:gd name="connsiteY5" fmla="*/ 65760 h 74230"/>
                <a:gd name="connsiteX6" fmla="*/ 186441 w 194911"/>
                <a:gd name="connsiteY6" fmla="*/ 35362 h 74230"/>
                <a:gd name="connsiteX7" fmla="*/ 137256 w 194911"/>
                <a:gd name="connsiteY7" fmla="*/ 8339 h 74230"/>
                <a:gd name="connsiteX8" fmla="*/ 138753 w 194911"/>
                <a:gd name="connsiteY8" fmla="*/ 0 h 74230"/>
                <a:gd name="connsiteX9" fmla="*/ 194912 w 194911"/>
                <a:gd name="connsiteY9" fmla="*/ 35360 h 74230"/>
                <a:gd name="connsiteX10" fmla="*/ 97458 w 194911"/>
                <a:gd name="connsiteY10" fmla="*/ 74230 h 74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11" h="74230">
                  <a:moveTo>
                    <a:pt x="97458" y="74230"/>
                  </a:moveTo>
                  <a:cubicBezTo>
                    <a:pt x="41901" y="74230"/>
                    <a:pt x="2" y="57518"/>
                    <a:pt x="0" y="35357"/>
                  </a:cubicBezTo>
                  <a:cubicBezTo>
                    <a:pt x="0" y="19539"/>
                    <a:pt x="20994" y="6323"/>
                    <a:pt x="56161" y="0"/>
                  </a:cubicBezTo>
                  <a:lnTo>
                    <a:pt x="57660" y="8339"/>
                  </a:lnTo>
                  <a:cubicBezTo>
                    <a:pt x="28238" y="13629"/>
                    <a:pt x="8470" y="24488"/>
                    <a:pt x="8470" y="35360"/>
                  </a:cubicBezTo>
                  <a:cubicBezTo>
                    <a:pt x="8472" y="49738"/>
                    <a:pt x="45018" y="65760"/>
                    <a:pt x="97458" y="65760"/>
                  </a:cubicBezTo>
                  <a:cubicBezTo>
                    <a:pt x="149898" y="65760"/>
                    <a:pt x="186441" y="49740"/>
                    <a:pt x="186441" y="35362"/>
                  </a:cubicBezTo>
                  <a:cubicBezTo>
                    <a:pt x="186441" y="24486"/>
                    <a:pt x="166676" y="13625"/>
                    <a:pt x="137256" y="8339"/>
                  </a:cubicBezTo>
                  <a:lnTo>
                    <a:pt x="138753" y="0"/>
                  </a:lnTo>
                  <a:cubicBezTo>
                    <a:pt x="173916" y="6319"/>
                    <a:pt x="194912" y="19539"/>
                    <a:pt x="194912" y="35360"/>
                  </a:cubicBezTo>
                  <a:cubicBezTo>
                    <a:pt x="194912" y="57518"/>
                    <a:pt x="153015" y="74230"/>
                    <a:pt x="97458" y="74230"/>
                  </a:cubicBezTo>
                  <a:close/>
                </a:path>
              </a:pathLst>
            </a:custGeom>
            <a:grpFill/>
            <a:ln w="9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9AF2470A-9F3F-4F3A-A77C-8056794519AF}"/>
              </a:ext>
            </a:extLst>
          </p:cNvPr>
          <p:cNvSpPr txBox="1"/>
          <p:nvPr/>
        </p:nvSpPr>
        <p:spPr>
          <a:xfrm>
            <a:off x="7628371" y="4965541"/>
            <a:ext cx="2412458" cy="78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채용 정보에 기재되어 있는 정보를 토대로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자금 흐름이 그 특정 산업에 흘러 가고 있는지 확인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52BE612-5066-41C3-8128-C59E435418B5}"/>
              </a:ext>
            </a:extLst>
          </p:cNvPr>
          <p:cNvSpPr txBox="1"/>
          <p:nvPr/>
        </p:nvSpPr>
        <p:spPr>
          <a:xfrm>
            <a:off x="7628371" y="4566875"/>
            <a:ext cx="2420856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latinLnBrk="0">
              <a:lnSpc>
                <a:spcPct val="110000"/>
              </a:lnSpc>
              <a:defRPr sz="1600" spc="-2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accent3"/>
                </a:solidFill>
              </a:rPr>
              <a:t>회사의 방향성을 크로스 체크</a:t>
            </a:r>
            <a:endParaRPr lang="id-ID" altLang="ko-KR" dirty="0">
              <a:solidFill>
                <a:schemeClr val="accent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1AF11A-13DC-5EB4-87A1-7FFDCD52FD46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762BB16-38A9-5564-320F-A7FF63CD5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0A6B3A8-FEF9-6914-264C-523CFC353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50" y="2008029"/>
            <a:ext cx="5361879" cy="408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64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0B0BF62-F320-C3F0-9B05-8656E8E3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164" y="2039718"/>
            <a:ext cx="5663836" cy="3712993"/>
          </a:xfrm>
          <a:prstGeom prst="rect">
            <a:avLst/>
          </a:prstGeom>
        </p:spPr>
      </p:pic>
      <p:sp>
        <p:nvSpPr>
          <p:cNvPr id="148" name="사각형: 둥근 모서리 147">
            <a:extLst>
              <a:ext uri="{FF2B5EF4-FFF2-40B4-BE49-F238E27FC236}">
                <a16:creationId xmlns:a16="http://schemas.microsoft.com/office/drawing/2014/main" id="{64A9B532-C255-62B0-7C08-C3F74A915D42}"/>
              </a:ext>
            </a:extLst>
          </p:cNvPr>
          <p:cNvSpPr/>
          <p:nvPr/>
        </p:nvSpPr>
        <p:spPr>
          <a:xfrm>
            <a:off x="1076325" y="3429000"/>
            <a:ext cx="481913" cy="48191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ko-KR" altLang="en-US" sz="160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9DD70AD7-9231-154B-154C-296299159C70}"/>
              </a:ext>
            </a:extLst>
          </p:cNvPr>
          <p:cNvSpPr txBox="1"/>
          <p:nvPr/>
        </p:nvSpPr>
        <p:spPr>
          <a:xfrm>
            <a:off x="1710340" y="3489371"/>
            <a:ext cx="930063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직원 리뷰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71EBFF3-B35F-B97C-07C8-AAD59A1E88D9}"/>
              </a:ext>
            </a:extLst>
          </p:cNvPr>
          <p:cNvSpPr txBox="1"/>
          <p:nvPr/>
        </p:nvSpPr>
        <p:spPr>
          <a:xfrm>
            <a:off x="1710339" y="3833889"/>
            <a:ext cx="4435821" cy="78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역할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재적 기간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신졸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입사 여부 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평점이 같이 포함되어 있으며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회사에서 많이 쓰는 키워드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현실적으로 회사 다니면서 직면하고 있는 문제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등등 직접 회사 다니고 있는 사람의 얘기를 간접적으로 들을 수 있음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13909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그 외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…….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73F0E6-E43C-473A-8106-9B7DB016869E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1400" spc="-3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29367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11</a:t>
            </a:r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D7158B50-E342-8B23-63C8-E96713A4D5F7}"/>
              </a:ext>
            </a:extLst>
          </p:cNvPr>
          <p:cNvSpPr/>
          <p:nvPr/>
        </p:nvSpPr>
        <p:spPr>
          <a:xfrm rot="10800000" flipV="1">
            <a:off x="0" y="4907302"/>
            <a:ext cx="7373292" cy="1387015"/>
          </a:xfrm>
          <a:custGeom>
            <a:avLst/>
            <a:gdLst>
              <a:gd name="connsiteX0" fmla="*/ 7373292 w 7373292"/>
              <a:gd name="connsiteY0" fmla="*/ 0 h 1387015"/>
              <a:gd name="connsiteX1" fmla="*/ 7042187 w 7373292"/>
              <a:gd name="connsiteY1" fmla="*/ 0 h 1387015"/>
              <a:gd name="connsiteX2" fmla="*/ 6658917 w 7373292"/>
              <a:gd name="connsiteY2" fmla="*/ 0 h 1387015"/>
              <a:gd name="connsiteX3" fmla="*/ 5965862 w 7373292"/>
              <a:gd name="connsiteY3" fmla="*/ 0 h 1387015"/>
              <a:gd name="connsiteX4" fmla="*/ 5449693 w 7373292"/>
              <a:gd name="connsiteY4" fmla="*/ 0 h 1387015"/>
              <a:gd name="connsiteX5" fmla="*/ 160949 w 7373292"/>
              <a:gd name="connsiteY5" fmla="*/ 0 h 1387015"/>
              <a:gd name="connsiteX6" fmla="*/ 0 w 7373292"/>
              <a:gd name="connsiteY6" fmla="*/ 160949 h 1387015"/>
              <a:gd name="connsiteX7" fmla="*/ 0 w 7373292"/>
              <a:gd name="connsiteY7" fmla="*/ 1226064 h 1387015"/>
              <a:gd name="connsiteX8" fmla="*/ 160949 w 7373292"/>
              <a:gd name="connsiteY8" fmla="*/ 1387013 h 1387015"/>
              <a:gd name="connsiteX9" fmla="*/ 5449693 w 7373292"/>
              <a:gd name="connsiteY9" fmla="*/ 1387013 h 1387015"/>
              <a:gd name="connsiteX10" fmla="*/ 5449693 w 7373292"/>
              <a:gd name="connsiteY10" fmla="*/ 1387014 h 1387015"/>
              <a:gd name="connsiteX11" fmla="*/ 6658917 w 7373292"/>
              <a:gd name="connsiteY11" fmla="*/ 1387014 h 1387015"/>
              <a:gd name="connsiteX12" fmla="*/ 6658917 w 7373292"/>
              <a:gd name="connsiteY12" fmla="*/ 1387015 h 1387015"/>
              <a:gd name="connsiteX13" fmla="*/ 7373292 w 7373292"/>
              <a:gd name="connsiteY13" fmla="*/ 1387015 h 1387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73292" h="1387015">
                <a:moveTo>
                  <a:pt x="7373292" y="0"/>
                </a:moveTo>
                <a:lnTo>
                  <a:pt x="7042187" y="0"/>
                </a:lnTo>
                <a:lnTo>
                  <a:pt x="6658917" y="0"/>
                </a:lnTo>
                <a:lnTo>
                  <a:pt x="5965862" y="0"/>
                </a:lnTo>
                <a:lnTo>
                  <a:pt x="5449693" y="0"/>
                </a:lnTo>
                <a:lnTo>
                  <a:pt x="160949" y="0"/>
                </a:lnTo>
                <a:cubicBezTo>
                  <a:pt x="72059" y="0"/>
                  <a:pt x="0" y="72059"/>
                  <a:pt x="0" y="160949"/>
                </a:cubicBezTo>
                <a:lnTo>
                  <a:pt x="0" y="1226064"/>
                </a:lnTo>
                <a:cubicBezTo>
                  <a:pt x="0" y="1314954"/>
                  <a:pt x="72059" y="1387013"/>
                  <a:pt x="160949" y="1387013"/>
                </a:cubicBezTo>
                <a:lnTo>
                  <a:pt x="5449693" y="1387013"/>
                </a:lnTo>
                <a:lnTo>
                  <a:pt x="5449693" y="1387014"/>
                </a:lnTo>
                <a:lnTo>
                  <a:pt x="6658917" y="1387014"/>
                </a:lnTo>
                <a:lnTo>
                  <a:pt x="6658917" y="1387015"/>
                </a:lnTo>
                <a:lnTo>
                  <a:pt x="7373292" y="1387015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outerShdw blurRad="1016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F03B497-FDBD-4E1E-B6E6-5C43EC4F7A22}"/>
              </a:ext>
            </a:extLst>
          </p:cNvPr>
          <p:cNvSpPr txBox="1"/>
          <p:nvPr/>
        </p:nvSpPr>
        <p:spPr>
          <a:xfrm>
            <a:off x="1189006" y="5273926"/>
            <a:ext cx="5215530" cy="65376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회사들의 현실적인 분위기</a:t>
            </a:r>
            <a:r>
              <a:rPr lang="en-US" altLang="ko-KR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나아가 실시간 면접 질문도</a:t>
            </a:r>
            <a:endParaRPr lang="en-US" altLang="ko-KR" sz="20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커뮤니티에 있기도 하니까</a:t>
            </a:r>
            <a:r>
              <a:rPr lang="en-US" altLang="ko-KR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2000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생활화하면</a:t>
            </a:r>
            <a:r>
              <a:rPr lang="ko-KR" altLang="en-US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좋습니다</a:t>
            </a:r>
            <a:r>
              <a:rPr lang="en-US" altLang="ko-KR" sz="20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10E7855-EDB3-971A-A912-B481BF45E3DF}"/>
              </a:ext>
            </a:extLst>
          </p:cNvPr>
          <p:cNvSpPr/>
          <p:nvPr/>
        </p:nvSpPr>
        <p:spPr>
          <a:xfrm>
            <a:off x="1076325" y="2039718"/>
            <a:ext cx="481913" cy="48191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ko-KR" altLang="en-US" sz="16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B376EC-523C-53E4-1877-D7004B9CB205}"/>
              </a:ext>
            </a:extLst>
          </p:cNvPr>
          <p:cNvSpPr txBox="1"/>
          <p:nvPr/>
        </p:nvSpPr>
        <p:spPr>
          <a:xfrm>
            <a:off x="1710340" y="2100089"/>
            <a:ext cx="1911101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기업 평판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</a:t>
            </a:r>
            <a:r>
              <a:rPr lang="en-US" altLang="ko-KR" sz="1600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Vorkers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)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A387614-3C0E-7AAE-970B-F19125CD224F}"/>
              </a:ext>
            </a:extLst>
          </p:cNvPr>
          <p:cNvSpPr txBox="1"/>
          <p:nvPr/>
        </p:nvSpPr>
        <p:spPr>
          <a:xfrm>
            <a:off x="1710339" y="2444607"/>
            <a:ext cx="4435821" cy="78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대우면 만족도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인사 평가의 적정 감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법령 준수 의식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인재 장기 육성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20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 성장환경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통풍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직원 상호 존중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직원 사기를 기준으로 종합 평점을 합산한 데이터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0AA66-ECFF-A40C-B59A-2EBD0059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490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흑백, 사람, 텍스트, 컴퓨터이(가) 표시된 사진&#10;&#10;자동 생성된 설명">
            <a:extLst>
              <a:ext uri="{FF2B5EF4-FFF2-40B4-BE49-F238E27FC236}">
                <a16:creationId xmlns:a16="http://schemas.microsoft.com/office/drawing/2014/main" id="{1959A269-0D35-9AE0-AAFA-5EE93E6A89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15460"/>
            <a:ext cx="12192000" cy="4627080"/>
          </a:xfrm>
          <a:custGeom>
            <a:avLst/>
            <a:gdLst>
              <a:gd name="connsiteX0" fmla="*/ 0 w 12192000"/>
              <a:gd name="connsiteY0" fmla="*/ 0 h 4627080"/>
              <a:gd name="connsiteX1" fmla="*/ 12192000 w 12192000"/>
              <a:gd name="connsiteY1" fmla="*/ 0 h 4627080"/>
              <a:gd name="connsiteX2" fmla="*/ 12192000 w 12192000"/>
              <a:gd name="connsiteY2" fmla="*/ 4627080 h 4627080"/>
              <a:gd name="connsiteX3" fmla="*/ 0 w 12192000"/>
              <a:gd name="connsiteY3" fmla="*/ 4627080 h 462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627080">
                <a:moveTo>
                  <a:pt x="0" y="0"/>
                </a:moveTo>
                <a:lnTo>
                  <a:pt x="12192000" y="0"/>
                </a:lnTo>
                <a:lnTo>
                  <a:pt x="12192000" y="4627080"/>
                </a:lnTo>
                <a:lnTo>
                  <a:pt x="0" y="4627080"/>
                </a:lnTo>
                <a:close/>
              </a:path>
            </a:pathLst>
          </a:cu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E2DFE6B-FC7F-0166-A369-14FEEA3319F1}"/>
              </a:ext>
            </a:extLst>
          </p:cNvPr>
          <p:cNvSpPr/>
          <p:nvPr/>
        </p:nvSpPr>
        <p:spPr>
          <a:xfrm>
            <a:off x="0" y="1115460"/>
            <a:ext cx="12192000" cy="462708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F14E320-FD30-4536-9DD1-24E472DF7711}"/>
              </a:ext>
            </a:extLst>
          </p:cNvPr>
          <p:cNvSpPr/>
          <p:nvPr/>
        </p:nvSpPr>
        <p:spPr>
          <a:xfrm>
            <a:off x="6210301" y="666750"/>
            <a:ext cx="4910667" cy="5524500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쉬어가는</a:t>
            </a:r>
            <a:r>
              <a:rPr lang="ko-KR" altLang="en-US" dirty="0"/>
              <a:t> 타임</a:t>
            </a:r>
            <a:endParaRPr lang="en-US" altLang="ko-KR" dirty="0"/>
          </a:p>
          <a:p>
            <a:pPr algn="ctr"/>
            <a:r>
              <a:rPr lang="ko-KR" altLang="en-US" dirty="0"/>
              <a:t>일본 취업을 하면서 어느 부분이 가장 막막한가</a:t>
            </a:r>
            <a:endParaRPr lang="en-US" altLang="ko-KR" dirty="0"/>
          </a:p>
          <a:p>
            <a:pPr algn="ctr"/>
            <a:r>
              <a:rPr lang="ko-KR" altLang="en-US" dirty="0"/>
              <a:t>저에게 물어보고 싶은 질문</a:t>
            </a:r>
            <a:endParaRPr lang="en-US" altLang="ko-KR" dirty="0"/>
          </a:p>
          <a:p>
            <a:pPr algn="ctr"/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아무거나 괜찮습니다</a:t>
            </a:r>
            <a:r>
              <a:rPr lang="en-US" altLang="ko-KR" dirty="0"/>
              <a:t>)</a:t>
            </a:r>
          </a:p>
          <a:p>
            <a:pPr algn="ctr"/>
            <a:r>
              <a:rPr lang="ko-KR" altLang="en-US" dirty="0"/>
              <a:t>사회인이 되어서 대학생때와 </a:t>
            </a:r>
            <a:r>
              <a:rPr lang="ko-KR" altLang="en-US" dirty="0" err="1"/>
              <a:t>다른점</a:t>
            </a:r>
            <a:endParaRPr lang="en-US" altLang="ko-KR" dirty="0"/>
          </a:p>
          <a:p>
            <a:pPr algn="ctr"/>
            <a:r>
              <a:rPr lang="ko-KR" altLang="en-US" dirty="0"/>
              <a:t>회사를 볼 때 어떤 게 중요한지</a:t>
            </a:r>
            <a:endParaRPr lang="en-US" altLang="ko-KR" dirty="0"/>
          </a:p>
          <a:p>
            <a:pPr algn="ctr"/>
            <a:r>
              <a:rPr lang="ko-KR" altLang="en-US" dirty="0"/>
              <a:t>어떠한 괴리감이 들고</a:t>
            </a:r>
            <a:r>
              <a:rPr lang="en-US" altLang="ko-KR" dirty="0"/>
              <a:t>, </a:t>
            </a:r>
            <a:r>
              <a:rPr lang="ko-KR" altLang="en-US" dirty="0"/>
              <a:t>어떻게 </a:t>
            </a:r>
            <a:r>
              <a:rPr lang="ko-KR" altLang="en-US" dirty="0" err="1"/>
              <a:t>생각해야하는지</a:t>
            </a:r>
            <a:r>
              <a:rPr lang="ko-KR" altLang="en-US" dirty="0"/>
              <a:t> 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D2A355-87BE-69D5-BE78-EB9881934D86}"/>
              </a:ext>
            </a:extLst>
          </p:cNvPr>
          <p:cNvSpPr txBox="1"/>
          <p:nvPr/>
        </p:nvSpPr>
        <p:spPr>
          <a:xfrm>
            <a:off x="1546815" y="2751891"/>
            <a:ext cx="2433038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88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Q&amp;A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89CD5D-3DE6-EA34-5D14-C6F3DD815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014" y="-261577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53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63859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기업분석의 예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3534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12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6470363-0667-4F11-A444-D48BF8B94FC9}"/>
              </a:ext>
            </a:extLst>
          </p:cNvPr>
          <p:cNvCxnSpPr>
            <a:cxnSpLocks/>
          </p:cNvCxnSpPr>
          <p:nvPr/>
        </p:nvCxnSpPr>
        <p:spPr>
          <a:xfrm>
            <a:off x="4937899" y="3286867"/>
            <a:ext cx="457833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A7E80B3-0D23-4989-8CBE-D6197B4099D0}"/>
              </a:ext>
            </a:extLst>
          </p:cNvPr>
          <p:cNvSpPr txBox="1"/>
          <p:nvPr/>
        </p:nvSpPr>
        <p:spPr>
          <a:xfrm>
            <a:off x="5674794" y="3302107"/>
            <a:ext cx="3750545" cy="364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latinLnBrk="0">
              <a:lnSpc>
                <a:spcPct val="130000"/>
              </a:lnSpc>
              <a:defRPr sz="1200" spc="-5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defRPr>
            </a:lvl1pPr>
          </a:lstStyle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Customer Obsession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Ownership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Invent and Simplify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Are Right, A Lot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Learn and Be Curious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Hire and Develop the Best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Insist on the Highest Standards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Think Big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Bias for Action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Frugality</a:t>
            </a:r>
            <a:endParaRPr lang="ja-JP" altLang="en-US" sz="1050" i="0" dirty="0">
              <a:solidFill>
                <a:srgbClr val="0F1111"/>
              </a:solidFill>
              <a:effectLst/>
              <a:highlight>
                <a:srgbClr val="FFFFFF"/>
              </a:highlight>
              <a:latin typeface="Amazon Ember"/>
            </a:endParaRP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Earn Trust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Dive Deep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Have Backbone; Disagree and Commit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Deliver Results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Strive to be Earth’s Best Employer</a:t>
            </a:r>
          </a:p>
          <a:p>
            <a:pPr algn="ctr" fontAlgn="t"/>
            <a:r>
              <a:rPr lang="en-US" altLang="ja-JP" sz="1050" i="0" dirty="0">
                <a:solidFill>
                  <a:srgbClr val="0F1111"/>
                </a:solidFill>
                <a:effectLst/>
                <a:highlight>
                  <a:srgbClr val="FFFFFF"/>
                </a:highlight>
                <a:latin typeface="Amazon Ember"/>
              </a:rPr>
              <a:t>Success and Scale Bring Broad Responsibility</a:t>
            </a:r>
          </a:p>
          <a:p>
            <a:pPr algn="r"/>
            <a:endParaRPr lang="en-US" altLang="ko-KR" sz="105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BEE66B-8E8B-49E6-BB67-218CBE971403}"/>
              </a:ext>
            </a:extLst>
          </p:cNvPr>
          <p:cNvSpPr txBox="1"/>
          <p:nvPr/>
        </p:nvSpPr>
        <p:spPr>
          <a:xfrm>
            <a:off x="5674794" y="2001439"/>
            <a:ext cx="2842445" cy="985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아마존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 예로 들어보겠습니다</a:t>
            </a:r>
            <a:endParaRPr lang="en-US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먼저 알아볼 사항은 </a:t>
            </a:r>
            <a:r>
              <a:rPr lang="ko-KR" altLang="en-US" sz="1800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인재상</a:t>
            </a:r>
            <a:endParaRPr lang="en-US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링크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  <a:hlinkClick r:id="rId2"/>
              </a:rPr>
              <a:t>LINK</a:t>
            </a:r>
            <a:endParaRPr lang="en-US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FC914-BD46-6E14-D6BB-7EBCACB543D1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4" name="그림 3" descr="텍스트, 친필, 사람, 사무용품이(가) 표시된 사진&#10;&#10;자동 생성된 설명">
            <a:extLst>
              <a:ext uri="{FF2B5EF4-FFF2-40B4-BE49-F238E27FC236}">
                <a16:creationId xmlns:a16="http://schemas.microsoft.com/office/drawing/2014/main" id="{85C4E5F9-B720-3143-7425-69251D62C6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" y="2077639"/>
            <a:ext cx="4937899" cy="3860504"/>
          </a:xfrm>
          <a:custGeom>
            <a:avLst/>
            <a:gdLst>
              <a:gd name="connsiteX0" fmla="*/ 0 w 4937899"/>
              <a:gd name="connsiteY0" fmla="*/ 0 h 3860504"/>
              <a:gd name="connsiteX1" fmla="*/ 4937899 w 4937899"/>
              <a:gd name="connsiteY1" fmla="*/ 0 h 3860504"/>
              <a:gd name="connsiteX2" fmla="*/ 4937899 w 4937899"/>
              <a:gd name="connsiteY2" fmla="*/ 3860504 h 3860504"/>
              <a:gd name="connsiteX3" fmla="*/ 0 w 4937899"/>
              <a:gd name="connsiteY3" fmla="*/ 3860504 h 386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7899" h="3860504">
                <a:moveTo>
                  <a:pt x="0" y="0"/>
                </a:moveTo>
                <a:lnTo>
                  <a:pt x="4937899" y="0"/>
                </a:lnTo>
                <a:lnTo>
                  <a:pt x="4937899" y="3860504"/>
                </a:lnTo>
                <a:lnTo>
                  <a:pt x="0" y="3860504"/>
                </a:lnTo>
                <a:close/>
              </a:path>
            </a:pathLst>
          </a:cu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DAE2FAF-6788-BB1E-249F-FE65EF1B96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76244" y="3909364"/>
            <a:ext cx="1215752" cy="2948636"/>
          </a:xfrm>
          <a:custGeom>
            <a:avLst/>
            <a:gdLst>
              <a:gd name="connsiteX0" fmla="*/ 0 w 1215752"/>
              <a:gd name="connsiteY0" fmla="*/ 0 h 2948636"/>
              <a:gd name="connsiteX1" fmla="*/ 1215752 w 1215752"/>
              <a:gd name="connsiteY1" fmla="*/ 0 h 2948636"/>
              <a:gd name="connsiteX2" fmla="*/ 1215752 w 1215752"/>
              <a:gd name="connsiteY2" fmla="*/ 2948636 h 2948636"/>
              <a:gd name="connsiteX3" fmla="*/ 0 w 1215752"/>
              <a:gd name="connsiteY3" fmla="*/ 2948636 h 294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752" h="2948636">
                <a:moveTo>
                  <a:pt x="0" y="0"/>
                </a:moveTo>
                <a:lnTo>
                  <a:pt x="1215752" y="0"/>
                </a:lnTo>
                <a:lnTo>
                  <a:pt x="1215752" y="2948636"/>
                </a:lnTo>
                <a:lnTo>
                  <a:pt x="0" y="2948636"/>
                </a:lnTo>
                <a:close/>
              </a:path>
            </a:pathLst>
          </a:cu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C3C2FBD-4DDB-C2CF-5710-B5F708FB5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344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181363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기업분석 </a:t>
            </a:r>
            <a:r>
              <a:rPr lang="en-US" altLang="ko-KR" sz="2400" spc="-3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Cont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73F0E6-E43C-473A-8106-9B7DB016869E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1400" spc="-3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449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</a:t>
            </a:r>
            <a:r>
              <a:rPr lang="en-US" altLang="ja-JP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3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3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30BC0A-0657-94CC-2B3B-A810485772C1}"/>
              </a:ext>
            </a:extLst>
          </p:cNvPr>
          <p:cNvSpPr txBox="1"/>
          <p:nvPr/>
        </p:nvSpPr>
        <p:spPr>
          <a:xfrm>
            <a:off x="6700236" y="2229982"/>
            <a:ext cx="2115964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중요한 내용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</a:t>
            </a:r>
            <a:endParaRPr lang="en-US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멋지게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잘 적어주세요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47D5B5-8514-61DC-049B-2A762DAC5E12}"/>
              </a:ext>
            </a:extLst>
          </p:cNvPr>
          <p:cNvSpPr txBox="1"/>
          <p:nvPr/>
        </p:nvSpPr>
        <p:spPr>
          <a:xfrm>
            <a:off x="1094774" y="2035249"/>
            <a:ext cx="3600554" cy="129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오퍼레이션 종합직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의 플로우를 기업 사이트에 찾아서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내가 어디서 일하는지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어떻게 일이 돌아가는지 파악</a:t>
            </a:r>
            <a:endParaRPr lang="en-US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사이트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: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  <a:hlinkClick r:id="rId2"/>
              </a:rPr>
              <a:t>링크</a:t>
            </a:r>
            <a:endParaRPr lang="id-ID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7" name="Oval 197">
            <a:extLst>
              <a:ext uri="{FF2B5EF4-FFF2-40B4-BE49-F238E27FC236}">
                <a16:creationId xmlns:a16="http://schemas.microsoft.com/office/drawing/2014/main" id="{D1EA0C76-63E6-1C85-DBFB-5E9A8CB6623D}"/>
              </a:ext>
            </a:extLst>
          </p:cNvPr>
          <p:cNvSpPr/>
          <p:nvPr/>
        </p:nvSpPr>
        <p:spPr>
          <a:xfrm rot="5400000">
            <a:off x="1175448" y="3576599"/>
            <a:ext cx="443678" cy="44507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grpSp>
        <p:nvGrpSpPr>
          <p:cNvPr id="18" name="그래픽 102">
            <a:extLst>
              <a:ext uri="{FF2B5EF4-FFF2-40B4-BE49-F238E27FC236}">
                <a16:creationId xmlns:a16="http://schemas.microsoft.com/office/drawing/2014/main" id="{8158ED51-164E-754F-9418-B70BE1A13003}"/>
              </a:ext>
            </a:extLst>
          </p:cNvPr>
          <p:cNvGrpSpPr/>
          <p:nvPr/>
        </p:nvGrpSpPr>
        <p:grpSpPr>
          <a:xfrm>
            <a:off x="1289090" y="3689619"/>
            <a:ext cx="216393" cy="219032"/>
            <a:chOff x="7683364" y="3599084"/>
            <a:chExt cx="216393" cy="219032"/>
          </a:xfrm>
          <a:solidFill>
            <a:schemeClr val="accent1"/>
          </a:solidFill>
        </p:grpSpPr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C4BFA019-8B2E-AA58-9C26-20249863CE59}"/>
                </a:ext>
              </a:extLst>
            </p:cNvPr>
            <p:cNvSpPr/>
            <p:nvPr/>
          </p:nvSpPr>
          <p:spPr>
            <a:xfrm>
              <a:off x="7683364" y="3599084"/>
              <a:ext cx="216393" cy="219032"/>
            </a:xfrm>
            <a:custGeom>
              <a:avLst/>
              <a:gdLst>
                <a:gd name="connsiteX0" fmla="*/ 124212 w 216393"/>
                <a:gd name="connsiteY0" fmla="*/ 219032 h 219032"/>
                <a:gd name="connsiteX1" fmla="*/ 88503 w 216393"/>
                <a:gd name="connsiteY1" fmla="*/ 219032 h 219032"/>
                <a:gd name="connsiteX2" fmla="*/ 86198 w 216393"/>
                <a:gd name="connsiteY2" fmla="*/ 191028 h 219032"/>
                <a:gd name="connsiteX3" fmla="*/ 63490 w 216393"/>
                <a:gd name="connsiteY3" fmla="*/ 180883 h 219032"/>
                <a:gd name="connsiteX4" fmla="*/ 43014 w 216393"/>
                <a:gd name="connsiteY4" fmla="*/ 198422 h 219032"/>
                <a:gd name="connsiteX5" fmla="*/ 17798 w 216393"/>
                <a:gd name="connsiteY5" fmla="*/ 172881 h 219032"/>
                <a:gd name="connsiteX6" fmla="*/ 35711 w 216393"/>
                <a:gd name="connsiteY6" fmla="*/ 151444 h 219032"/>
                <a:gd name="connsiteX7" fmla="*/ 26727 w 216393"/>
                <a:gd name="connsiteY7" fmla="*/ 127945 h 219032"/>
                <a:gd name="connsiteX8" fmla="*/ 0 w 216393"/>
                <a:gd name="connsiteY8" fmla="*/ 125687 h 219032"/>
                <a:gd name="connsiteX9" fmla="*/ 9 w 216393"/>
                <a:gd name="connsiteY9" fmla="*/ 89618 h 219032"/>
                <a:gd name="connsiteX10" fmla="*/ 27655 w 216393"/>
                <a:gd name="connsiteY10" fmla="*/ 87286 h 219032"/>
                <a:gd name="connsiteX11" fmla="*/ 37708 w 216393"/>
                <a:gd name="connsiteY11" fmla="*/ 64238 h 219032"/>
                <a:gd name="connsiteX12" fmla="*/ 20392 w 216393"/>
                <a:gd name="connsiteY12" fmla="*/ 43516 h 219032"/>
                <a:gd name="connsiteX13" fmla="*/ 45613 w 216393"/>
                <a:gd name="connsiteY13" fmla="*/ 17976 h 219032"/>
                <a:gd name="connsiteX14" fmla="*/ 66800 w 216393"/>
                <a:gd name="connsiteY14" fmla="*/ 36130 h 219032"/>
                <a:gd name="connsiteX15" fmla="*/ 89949 w 216393"/>
                <a:gd name="connsiteY15" fmla="*/ 27066 h 219032"/>
                <a:gd name="connsiteX16" fmla="*/ 92178 w 216393"/>
                <a:gd name="connsiteY16" fmla="*/ 0 h 219032"/>
                <a:gd name="connsiteX17" fmla="*/ 127892 w 216393"/>
                <a:gd name="connsiteY17" fmla="*/ 0 h 219032"/>
                <a:gd name="connsiteX18" fmla="*/ 130199 w 216393"/>
                <a:gd name="connsiteY18" fmla="*/ 28007 h 219032"/>
                <a:gd name="connsiteX19" fmla="*/ 152907 w 216393"/>
                <a:gd name="connsiteY19" fmla="*/ 38151 h 219032"/>
                <a:gd name="connsiteX20" fmla="*/ 173388 w 216393"/>
                <a:gd name="connsiteY20" fmla="*/ 20606 h 219032"/>
                <a:gd name="connsiteX21" fmla="*/ 198607 w 216393"/>
                <a:gd name="connsiteY21" fmla="*/ 46146 h 219032"/>
                <a:gd name="connsiteX22" fmla="*/ 180686 w 216393"/>
                <a:gd name="connsiteY22" fmla="*/ 67582 h 219032"/>
                <a:gd name="connsiteX23" fmla="*/ 189673 w 216393"/>
                <a:gd name="connsiteY23" fmla="*/ 91087 h 219032"/>
                <a:gd name="connsiteX24" fmla="*/ 216393 w 216393"/>
                <a:gd name="connsiteY24" fmla="*/ 93342 h 219032"/>
                <a:gd name="connsiteX25" fmla="*/ 216390 w 216393"/>
                <a:gd name="connsiteY25" fmla="*/ 129410 h 219032"/>
                <a:gd name="connsiteX26" fmla="*/ 188741 w 216393"/>
                <a:gd name="connsiteY26" fmla="*/ 131744 h 219032"/>
                <a:gd name="connsiteX27" fmla="*/ 178687 w 216393"/>
                <a:gd name="connsiteY27" fmla="*/ 154792 h 219032"/>
                <a:gd name="connsiteX28" fmla="*/ 196003 w 216393"/>
                <a:gd name="connsiteY28" fmla="*/ 175513 h 219032"/>
                <a:gd name="connsiteX29" fmla="*/ 170783 w 216393"/>
                <a:gd name="connsiteY29" fmla="*/ 201054 h 219032"/>
                <a:gd name="connsiteX30" fmla="*/ 149590 w 216393"/>
                <a:gd name="connsiteY30" fmla="*/ 182899 h 219032"/>
                <a:gd name="connsiteX31" fmla="*/ 126446 w 216393"/>
                <a:gd name="connsiteY31" fmla="*/ 191966 h 219032"/>
                <a:gd name="connsiteX32" fmla="*/ 124212 w 216393"/>
                <a:gd name="connsiteY32" fmla="*/ 219032 h 219032"/>
                <a:gd name="connsiteX33" fmla="*/ 94808 w 216393"/>
                <a:gd name="connsiteY33" fmla="*/ 212187 h 219032"/>
                <a:gd name="connsiteX34" fmla="*/ 117909 w 216393"/>
                <a:gd name="connsiteY34" fmla="*/ 212187 h 219032"/>
                <a:gd name="connsiteX35" fmla="*/ 120048 w 216393"/>
                <a:gd name="connsiteY35" fmla="*/ 186270 h 219032"/>
                <a:gd name="connsiteX36" fmla="*/ 122595 w 216393"/>
                <a:gd name="connsiteY36" fmla="*/ 185779 h 219032"/>
                <a:gd name="connsiteX37" fmla="*/ 148143 w 216393"/>
                <a:gd name="connsiteY37" fmla="*/ 175789 h 219032"/>
                <a:gd name="connsiteX38" fmla="*/ 150271 w 216393"/>
                <a:gd name="connsiteY38" fmla="*/ 174469 h 219032"/>
                <a:gd name="connsiteX39" fmla="*/ 170392 w 216393"/>
                <a:gd name="connsiteY39" fmla="*/ 191706 h 219032"/>
                <a:gd name="connsiteX40" fmla="*/ 186761 w 216393"/>
                <a:gd name="connsiteY40" fmla="*/ 175128 h 219032"/>
                <a:gd name="connsiteX41" fmla="*/ 170167 w 216393"/>
                <a:gd name="connsiteY41" fmla="*/ 155271 h 219032"/>
                <a:gd name="connsiteX42" fmla="*/ 171601 w 216393"/>
                <a:gd name="connsiteY42" fmla="*/ 153139 h 219032"/>
                <a:gd name="connsiteX43" fmla="*/ 182690 w 216393"/>
                <a:gd name="connsiteY43" fmla="*/ 127749 h 219032"/>
                <a:gd name="connsiteX44" fmla="*/ 183261 w 216393"/>
                <a:gd name="connsiteY44" fmla="*/ 125338 h 219032"/>
                <a:gd name="connsiteX45" fmla="*/ 209543 w 216393"/>
                <a:gd name="connsiteY45" fmla="*/ 123120 h 219032"/>
                <a:gd name="connsiteX46" fmla="*/ 209547 w 216393"/>
                <a:gd name="connsiteY46" fmla="*/ 99632 h 219032"/>
                <a:gd name="connsiteX47" fmla="*/ 183946 w 216393"/>
                <a:gd name="connsiteY47" fmla="*/ 97469 h 219032"/>
                <a:gd name="connsiteX48" fmla="*/ 183465 w 216393"/>
                <a:gd name="connsiteY48" fmla="*/ 94909 h 219032"/>
                <a:gd name="connsiteX49" fmla="*/ 173590 w 216393"/>
                <a:gd name="connsiteY49" fmla="*/ 68999 h 219032"/>
                <a:gd name="connsiteX50" fmla="*/ 172327 w 216393"/>
                <a:gd name="connsiteY50" fmla="*/ 66907 h 219032"/>
                <a:gd name="connsiteX51" fmla="*/ 189365 w 216393"/>
                <a:gd name="connsiteY51" fmla="*/ 46524 h 219032"/>
                <a:gd name="connsiteX52" fmla="*/ 172996 w 216393"/>
                <a:gd name="connsiteY52" fmla="*/ 29947 h 219032"/>
                <a:gd name="connsiteX53" fmla="*/ 153394 w 216393"/>
                <a:gd name="connsiteY53" fmla="*/ 46739 h 219032"/>
                <a:gd name="connsiteX54" fmla="*/ 151228 w 216393"/>
                <a:gd name="connsiteY54" fmla="*/ 45247 h 219032"/>
                <a:gd name="connsiteX55" fmla="*/ 126174 w 216393"/>
                <a:gd name="connsiteY55" fmla="*/ 34027 h 219032"/>
                <a:gd name="connsiteX56" fmla="*/ 123779 w 216393"/>
                <a:gd name="connsiteY56" fmla="*/ 33442 h 219032"/>
                <a:gd name="connsiteX57" fmla="*/ 121588 w 216393"/>
                <a:gd name="connsiteY57" fmla="*/ 6845 h 219032"/>
                <a:gd name="connsiteX58" fmla="*/ 98484 w 216393"/>
                <a:gd name="connsiteY58" fmla="*/ 6845 h 219032"/>
                <a:gd name="connsiteX59" fmla="*/ 96348 w 216393"/>
                <a:gd name="connsiteY59" fmla="*/ 32761 h 219032"/>
                <a:gd name="connsiteX60" fmla="*/ 93799 w 216393"/>
                <a:gd name="connsiteY60" fmla="*/ 33254 h 219032"/>
                <a:gd name="connsiteX61" fmla="*/ 68249 w 216393"/>
                <a:gd name="connsiteY61" fmla="*/ 43242 h 219032"/>
                <a:gd name="connsiteX62" fmla="*/ 66120 w 216393"/>
                <a:gd name="connsiteY62" fmla="*/ 44561 h 219032"/>
                <a:gd name="connsiteX63" fmla="*/ 46004 w 216393"/>
                <a:gd name="connsiteY63" fmla="*/ 27323 h 219032"/>
                <a:gd name="connsiteX64" fmla="*/ 29634 w 216393"/>
                <a:gd name="connsiteY64" fmla="*/ 43899 h 219032"/>
                <a:gd name="connsiteX65" fmla="*/ 46229 w 216393"/>
                <a:gd name="connsiteY65" fmla="*/ 63759 h 219032"/>
                <a:gd name="connsiteX66" fmla="*/ 44797 w 216393"/>
                <a:gd name="connsiteY66" fmla="*/ 65891 h 219032"/>
                <a:gd name="connsiteX67" fmla="*/ 33705 w 216393"/>
                <a:gd name="connsiteY67" fmla="*/ 91280 h 219032"/>
                <a:gd name="connsiteX68" fmla="*/ 33134 w 216393"/>
                <a:gd name="connsiteY68" fmla="*/ 93693 h 219032"/>
                <a:gd name="connsiteX69" fmla="*/ 6852 w 216393"/>
                <a:gd name="connsiteY69" fmla="*/ 95909 h 219032"/>
                <a:gd name="connsiteX70" fmla="*/ 6846 w 216393"/>
                <a:gd name="connsiteY70" fmla="*/ 119395 h 219032"/>
                <a:gd name="connsiteX71" fmla="*/ 32451 w 216393"/>
                <a:gd name="connsiteY71" fmla="*/ 121558 h 219032"/>
                <a:gd name="connsiteX72" fmla="*/ 32932 w 216393"/>
                <a:gd name="connsiteY72" fmla="*/ 124118 h 219032"/>
                <a:gd name="connsiteX73" fmla="*/ 42807 w 216393"/>
                <a:gd name="connsiteY73" fmla="*/ 150020 h 219032"/>
                <a:gd name="connsiteX74" fmla="*/ 44073 w 216393"/>
                <a:gd name="connsiteY74" fmla="*/ 152111 h 219032"/>
                <a:gd name="connsiteX75" fmla="*/ 27037 w 216393"/>
                <a:gd name="connsiteY75" fmla="*/ 172498 h 219032"/>
                <a:gd name="connsiteX76" fmla="*/ 43404 w 216393"/>
                <a:gd name="connsiteY76" fmla="*/ 189076 h 219032"/>
                <a:gd name="connsiteX77" fmla="*/ 63001 w 216393"/>
                <a:gd name="connsiteY77" fmla="*/ 172289 h 219032"/>
                <a:gd name="connsiteX78" fmla="*/ 65169 w 216393"/>
                <a:gd name="connsiteY78" fmla="*/ 173781 h 219032"/>
                <a:gd name="connsiteX79" fmla="*/ 90216 w 216393"/>
                <a:gd name="connsiteY79" fmla="*/ 185000 h 219032"/>
                <a:gd name="connsiteX80" fmla="*/ 92616 w 216393"/>
                <a:gd name="connsiteY80" fmla="*/ 185583 h 219032"/>
                <a:gd name="connsiteX81" fmla="*/ 94808 w 216393"/>
                <a:gd name="connsiteY81" fmla="*/ 212187 h 219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16393" h="219032">
                  <a:moveTo>
                    <a:pt x="124212" y="219032"/>
                  </a:moveTo>
                  <a:lnTo>
                    <a:pt x="88503" y="219032"/>
                  </a:lnTo>
                  <a:lnTo>
                    <a:pt x="86198" y="191028"/>
                  </a:lnTo>
                  <a:cubicBezTo>
                    <a:pt x="78152" y="188816"/>
                    <a:pt x="70533" y="185412"/>
                    <a:pt x="63490" y="180883"/>
                  </a:cubicBezTo>
                  <a:lnTo>
                    <a:pt x="43014" y="198422"/>
                  </a:lnTo>
                  <a:lnTo>
                    <a:pt x="17798" y="172881"/>
                  </a:lnTo>
                  <a:lnTo>
                    <a:pt x="35711" y="151444"/>
                  </a:lnTo>
                  <a:cubicBezTo>
                    <a:pt x="31556" y="144106"/>
                    <a:pt x="28543" y="136221"/>
                    <a:pt x="26727" y="127945"/>
                  </a:cubicBezTo>
                  <a:lnTo>
                    <a:pt x="0" y="125687"/>
                  </a:lnTo>
                  <a:lnTo>
                    <a:pt x="9" y="89618"/>
                  </a:lnTo>
                  <a:lnTo>
                    <a:pt x="27655" y="87286"/>
                  </a:lnTo>
                  <a:cubicBezTo>
                    <a:pt x="29843" y="79117"/>
                    <a:pt x="33216" y="71386"/>
                    <a:pt x="37708" y="64238"/>
                  </a:cubicBezTo>
                  <a:lnTo>
                    <a:pt x="20392" y="43516"/>
                  </a:lnTo>
                  <a:lnTo>
                    <a:pt x="45613" y="17976"/>
                  </a:lnTo>
                  <a:lnTo>
                    <a:pt x="66800" y="36130"/>
                  </a:lnTo>
                  <a:cubicBezTo>
                    <a:pt x="74026" y="31944"/>
                    <a:pt x="81791" y="28904"/>
                    <a:pt x="89949" y="27066"/>
                  </a:cubicBezTo>
                  <a:lnTo>
                    <a:pt x="92178" y="0"/>
                  </a:lnTo>
                  <a:lnTo>
                    <a:pt x="127892" y="0"/>
                  </a:lnTo>
                  <a:lnTo>
                    <a:pt x="130199" y="28007"/>
                  </a:lnTo>
                  <a:cubicBezTo>
                    <a:pt x="138257" y="30228"/>
                    <a:pt x="145874" y="33632"/>
                    <a:pt x="152907" y="38151"/>
                  </a:cubicBezTo>
                  <a:lnTo>
                    <a:pt x="173388" y="20606"/>
                  </a:lnTo>
                  <a:lnTo>
                    <a:pt x="198607" y="46146"/>
                  </a:lnTo>
                  <a:lnTo>
                    <a:pt x="180686" y="67582"/>
                  </a:lnTo>
                  <a:cubicBezTo>
                    <a:pt x="184844" y="74929"/>
                    <a:pt x="187858" y="82815"/>
                    <a:pt x="189673" y="91087"/>
                  </a:cubicBezTo>
                  <a:lnTo>
                    <a:pt x="216393" y="93342"/>
                  </a:lnTo>
                  <a:lnTo>
                    <a:pt x="216390" y="129410"/>
                  </a:lnTo>
                  <a:lnTo>
                    <a:pt x="188741" y="131744"/>
                  </a:lnTo>
                  <a:cubicBezTo>
                    <a:pt x="186549" y="139920"/>
                    <a:pt x="183176" y="147653"/>
                    <a:pt x="178687" y="154792"/>
                  </a:cubicBezTo>
                  <a:lnTo>
                    <a:pt x="196003" y="175513"/>
                  </a:lnTo>
                  <a:lnTo>
                    <a:pt x="170783" y="201054"/>
                  </a:lnTo>
                  <a:lnTo>
                    <a:pt x="149590" y="182899"/>
                  </a:lnTo>
                  <a:cubicBezTo>
                    <a:pt x="142352" y="187088"/>
                    <a:pt x="134587" y="190130"/>
                    <a:pt x="126446" y="191966"/>
                  </a:cubicBezTo>
                  <a:lnTo>
                    <a:pt x="124212" y="219032"/>
                  </a:lnTo>
                  <a:close/>
                  <a:moveTo>
                    <a:pt x="94808" y="212187"/>
                  </a:moveTo>
                  <a:lnTo>
                    <a:pt x="117909" y="212187"/>
                  </a:lnTo>
                  <a:lnTo>
                    <a:pt x="120048" y="186270"/>
                  </a:lnTo>
                  <a:lnTo>
                    <a:pt x="122595" y="185779"/>
                  </a:lnTo>
                  <a:cubicBezTo>
                    <a:pt x="131669" y="184031"/>
                    <a:pt x="140264" y="180669"/>
                    <a:pt x="148143" y="175789"/>
                  </a:cubicBezTo>
                  <a:lnTo>
                    <a:pt x="150271" y="174469"/>
                  </a:lnTo>
                  <a:lnTo>
                    <a:pt x="170392" y="191706"/>
                  </a:lnTo>
                  <a:lnTo>
                    <a:pt x="186761" y="175128"/>
                  </a:lnTo>
                  <a:lnTo>
                    <a:pt x="170167" y="155271"/>
                  </a:lnTo>
                  <a:lnTo>
                    <a:pt x="171601" y="153139"/>
                  </a:lnTo>
                  <a:cubicBezTo>
                    <a:pt x="176795" y="145403"/>
                    <a:pt x="180529" y="136861"/>
                    <a:pt x="182690" y="127749"/>
                  </a:cubicBezTo>
                  <a:lnTo>
                    <a:pt x="183261" y="125338"/>
                  </a:lnTo>
                  <a:lnTo>
                    <a:pt x="209543" y="123120"/>
                  </a:lnTo>
                  <a:lnTo>
                    <a:pt x="209547" y="99632"/>
                  </a:lnTo>
                  <a:lnTo>
                    <a:pt x="183946" y="97469"/>
                  </a:lnTo>
                  <a:lnTo>
                    <a:pt x="183465" y="94909"/>
                  </a:lnTo>
                  <a:cubicBezTo>
                    <a:pt x="181733" y="85701"/>
                    <a:pt x="178412" y="76983"/>
                    <a:pt x="173590" y="68999"/>
                  </a:cubicBezTo>
                  <a:lnTo>
                    <a:pt x="172327" y="66907"/>
                  </a:lnTo>
                  <a:lnTo>
                    <a:pt x="189365" y="46524"/>
                  </a:lnTo>
                  <a:lnTo>
                    <a:pt x="172996" y="29947"/>
                  </a:lnTo>
                  <a:lnTo>
                    <a:pt x="153394" y="46739"/>
                  </a:lnTo>
                  <a:lnTo>
                    <a:pt x="151228" y="45247"/>
                  </a:lnTo>
                  <a:cubicBezTo>
                    <a:pt x="143598" y="39997"/>
                    <a:pt x="135168" y="36222"/>
                    <a:pt x="126174" y="34027"/>
                  </a:cubicBezTo>
                  <a:lnTo>
                    <a:pt x="123779" y="33442"/>
                  </a:lnTo>
                  <a:lnTo>
                    <a:pt x="121588" y="6845"/>
                  </a:lnTo>
                  <a:lnTo>
                    <a:pt x="98484" y="6845"/>
                  </a:lnTo>
                  <a:lnTo>
                    <a:pt x="96348" y="32761"/>
                  </a:lnTo>
                  <a:lnTo>
                    <a:pt x="93799" y="33254"/>
                  </a:lnTo>
                  <a:cubicBezTo>
                    <a:pt x="84704" y="35007"/>
                    <a:pt x="76108" y="38368"/>
                    <a:pt x="68249" y="43242"/>
                  </a:cubicBezTo>
                  <a:lnTo>
                    <a:pt x="66120" y="44561"/>
                  </a:lnTo>
                  <a:lnTo>
                    <a:pt x="46004" y="27323"/>
                  </a:lnTo>
                  <a:lnTo>
                    <a:pt x="29634" y="43899"/>
                  </a:lnTo>
                  <a:lnTo>
                    <a:pt x="46229" y="63759"/>
                  </a:lnTo>
                  <a:lnTo>
                    <a:pt x="44797" y="65891"/>
                  </a:lnTo>
                  <a:cubicBezTo>
                    <a:pt x="39595" y="73638"/>
                    <a:pt x="35863" y="82180"/>
                    <a:pt x="33705" y="91280"/>
                  </a:cubicBezTo>
                  <a:lnTo>
                    <a:pt x="33134" y="93693"/>
                  </a:lnTo>
                  <a:lnTo>
                    <a:pt x="6852" y="95909"/>
                  </a:lnTo>
                  <a:lnTo>
                    <a:pt x="6846" y="119395"/>
                  </a:lnTo>
                  <a:lnTo>
                    <a:pt x="32451" y="121558"/>
                  </a:lnTo>
                  <a:lnTo>
                    <a:pt x="32932" y="124118"/>
                  </a:lnTo>
                  <a:cubicBezTo>
                    <a:pt x="34662" y="133336"/>
                    <a:pt x="37985" y="142049"/>
                    <a:pt x="42807" y="150020"/>
                  </a:cubicBezTo>
                  <a:lnTo>
                    <a:pt x="44073" y="152111"/>
                  </a:lnTo>
                  <a:lnTo>
                    <a:pt x="27037" y="172498"/>
                  </a:lnTo>
                  <a:lnTo>
                    <a:pt x="43404" y="189076"/>
                  </a:lnTo>
                  <a:lnTo>
                    <a:pt x="63001" y="172289"/>
                  </a:lnTo>
                  <a:lnTo>
                    <a:pt x="65169" y="173781"/>
                  </a:lnTo>
                  <a:cubicBezTo>
                    <a:pt x="72814" y="179043"/>
                    <a:pt x="81242" y="182818"/>
                    <a:pt x="90216" y="185000"/>
                  </a:cubicBezTo>
                  <a:lnTo>
                    <a:pt x="92616" y="185583"/>
                  </a:lnTo>
                  <a:lnTo>
                    <a:pt x="94808" y="212187"/>
                  </a:ln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B95310FB-CE81-0DDF-7A19-49AEE529C97F}"/>
                </a:ext>
              </a:extLst>
            </p:cNvPr>
            <p:cNvSpPr/>
            <p:nvPr/>
          </p:nvSpPr>
          <p:spPr>
            <a:xfrm>
              <a:off x="7731796" y="3648123"/>
              <a:ext cx="59768" cy="60478"/>
            </a:xfrm>
            <a:custGeom>
              <a:avLst/>
              <a:gdLst>
                <a:gd name="connsiteX0" fmla="*/ 6845 w 59768"/>
                <a:gd name="connsiteY0" fmla="*/ 60478 h 60478"/>
                <a:gd name="connsiteX1" fmla="*/ 0 w 59768"/>
                <a:gd name="connsiteY1" fmla="*/ 60478 h 60478"/>
                <a:gd name="connsiteX2" fmla="*/ 59768 w 59768"/>
                <a:gd name="connsiteY2" fmla="*/ 0 h 60478"/>
                <a:gd name="connsiteX3" fmla="*/ 59768 w 59768"/>
                <a:gd name="connsiteY3" fmla="*/ 6845 h 60478"/>
                <a:gd name="connsiteX4" fmla="*/ 6845 w 59768"/>
                <a:gd name="connsiteY4" fmla="*/ 60478 h 6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68" h="60478">
                  <a:moveTo>
                    <a:pt x="6845" y="60478"/>
                  </a:moveTo>
                  <a:lnTo>
                    <a:pt x="0" y="60478"/>
                  </a:lnTo>
                  <a:cubicBezTo>
                    <a:pt x="0" y="27131"/>
                    <a:pt x="26811" y="0"/>
                    <a:pt x="59768" y="0"/>
                  </a:cubicBezTo>
                  <a:lnTo>
                    <a:pt x="59768" y="6845"/>
                  </a:lnTo>
                  <a:cubicBezTo>
                    <a:pt x="30586" y="6845"/>
                    <a:pt x="6845" y="30906"/>
                    <a:pt x="6845" y="60478"/>
                  </a:cubicBez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2393A7CA-649E-CB7F-2F62-C51F95A7C6A0}"/>
                </a:ext>
              </a:extLst>
            </p:cNvPr>
            <p:cNvSpPr/>
            <p:nvPr/>
          </p:nvSpPr>
          <p:spPr>
            <a:xfrm>
              <a:off x="7755521" y="3672148"/>
              <a:ext cx="72076" cy="72908"/>
            </a:xfrm>
            <a:custGeom>
              <a:avLst/>
              <a:gdLst>
                <a:gd name="connsiteX0" fmla="*/ 36039 w 72076"/>
                <a:gd name="connsiteY0" fmla="*/ 72909 h 72908"/>
                <a:gd name="connsiteX1" fmla="*/ 0 w 72076"/>
                <a:gd name="connsiteY1" fmla="*/ 36453 h 72908"/>
                <a:gd name="connsiteX2" fmla="*/ 36039 w 72076"/>
                <a:gd name="connsiteY2" fmla="*/ 0 h 72908"/>
                <a:gd name="connsiteX3" fmla="*/ 72077 w 72076"/>
                <a:gd name="connsiteY3" fmla="*/ 36453 h 72908"/>
                <a:gd name="connsiteX4" fmla="*/ 36039 w 72076"/>
                <a:gd name="connsiteY4" fmla="*/ 72909 h 72908"/>
                <a:gd name="connsiteX5" fmla="*/ 36039 w 72076"/>
                <a:gd name="connsiteY5" fmla="*/ 6845 h 72908"/>
                <a:gd name="connsiteX6" fmla="*/ 6845 w 72076"/>
                <a:gd name="connsiteY6" fmla="*/ 36453 h 72908"/>
                <a:gd name="connsiteX7" fmla="*/ 36039 w 72076"/>
                <a:gd name="connsiteY7" fmla="*/ 66064 h 72908"/>
                <a:gd name="connsiteX8" fmla="*/ 65232 w 72076"/>
                <a:gd name="connsiteY8" fmla="*/ 36453 h 72908"/>
                <a:gd name="connsiteX9" fmla="*/ 36039 w 72076"/>
                <a:gd name="connsiteY9" fmla="*/ 6845 h 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76" h="72908">
                  <a:moveTo>
                    <a:pt x="36039" y="72909"/>
                  </a:moveTo>
                  <a:cubicBezTo>
                    <a:pt x="16167" y="72909"/>
                    <a:pt x="0" y="56555"/>
                    <a:pt x="0" y="36453"/>
                  </a:cubicBezTo>
                  <a:cubicBezTo>
                    <a:pt x="0" y="16352"/>
                    <a:pt x="16167" y="0"/>
                    <a:pt x="36039" y="0"/>
                  </a:cubicBezTo>
                  <a:cubicBezTo>
                    <a:pt x="55911" y="0"/>
                    <a:pt x="72077" y="16352"/>
                    <a:pt x="72077" y="36453"/>
                  </a:cubicBezTo>
                  <a:cubicBezTo>
                    <a:pt x="72079" y="56555"/>
                    <a:pt x="55911" y="72909"/>
                    <a:pt x="36039" y="72909"/>
                  </a:cubicBezTo>
                  <a:close/>
                  <a:moveTo>
                    <a:pt x="36039" y="6845"/>
                  </a:moveTo>
                  <a:cubicBezTo>
                    <a:pt x="19940" y="6845"/>
                    <a:pt x="6845" y="20127"/>
                    <a:pt x="6845" y="36453"/>
                  </a:cubicBezTo>
                  <a:cubicBezTo>
                    <a:pt x="6845" y="52780"/>
                    <a:pt x="19940" y="66064"/>
                    <a:pt x="36039" y="66064"/>
                  </a:cubicBezTo>
                  <a:cubicBezTo>
                    <a:pt x="52138" y="66064"/>
                    <a:pt x="65232" y="52780"/>
                    <a:pt x="65232" y="36453"/>
                  </a:cubicBezTo>
                  <a:cubicBezTo>
                    <a:pt x="65234" y="20127"/>
                    <a:pt x="52138" y="6845"/>
                    <a:pt x="36039" y="6845"/>
                  </a:cubicBezTo>
                  <a:close/>
                </a:path>
              </a:pathLst>
            </a:custGeom>
            <a:grpFill/>
            <a:ln w="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E0D4A8B-5A9A-B9FE-220C-0CEFB77B24AD}"/>
              </a:ext>
            </a:extLst>
          </p:cNvPr>
          <p:cNvSpPr txBox="1"/>
          <p:nvPr/>
        </p:nvSpPr>
        <p:spPr>
          <a:xfrm>
            <a:off x="1729715" y="3574442"/>
            <a:ext cx="1001877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입고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(FC)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E06302-741E-E03C-B645-B5FAC80D2B16}"/>
              </a:ext>
            </a:extLst>
          </p:cNvPr>
          <p:cNvSpPr txBox="1"/>
          <p:nvPr/>
        </p:nvSpPr>
        <p:spPr>
          <a:xfrm>
            <a:off x="1729714" y="3918960"/>
            <a:ext cx="2993703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https://www.amazon.jobs/jp/jobs/2559261/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  <a:hlinkClick r:id="rId3"/>
              </a:rPr>
              <a:t>area-manager-fc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6" name="Oval 197">
            <a:extLst>
              <a:ext uri="{FF2B5EF4-FFF2-40B4-BE49-F238E27FC236}">
                <a16:creationId xmlns:a16="http://schemas.microsoft.com/office/drawing/2014/main" id="{4EE431DB-E488-D274-AE7E-F963FDDB5C1D}"/>
              </a:ext>
            </a:extLst>
          </p:cNvPr>
          <p:cNvSpPr/>
          <p:nvPr/>
        </p:nvSpPr>
        <p:spPr>
          <a:xfrm rot="5400000">
            <a:off x="1175448" y="4712471"/>
            <a:ext cx="443678" cy="44507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 Light" panose="02000403000000020004" pitchFamily="50" charset="-127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61F4DE-A238-20F3-D6CF-32CE3A4DC72C}"/>
              </a:ext>
            </a:extLst>
          </p:cNvPr>
          <p:cNvSpPr txBox="1"/>
          <p:nvPr/>
        </p:nvSpPr>
        <p:spPr>
          <a:xfrm>
            <a:off x="1729715" y="4710314"/>
            <a:ext cx="1011495" cy="344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출고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(DS)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7811F0-4E4A-D87D-67BF-E0ED45C50BCB}"/>
              </a:ext>
            </a:extLst>
          </p:cNvPr>
          <p:cNvSpPr txBox="1"/>
          <p:nvPr/>
        </p:nvSpPr>
        <p:spPr>
          <a:xfrm>
            <a:off x="1729714" y="5054832"/>
            <a:ext cx="2993703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https://www.amazon.jobs/jp/jobs/2697644/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  <a:hlinkClick r:id="rId4"/>
              </a:rPr>
              <a:t>area-manager-amzl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40" name="그래픽 27">
            <a:extLst>
              <a:ext uri="{FF2B5EF4-FFF2-40B4-BE49-F238E27FC236}">
                <a16:creationId xmlns:a16="http://schemas.microsoft.com/office/drawing/2014/main" id="{C17609CE-8382-72D8-A0B6-C6EEFA6C9451}"/>
              </a:ext>
            </a:extLst>
          </p:cNvPr>
          <p:cNvGrpSpPr/>
          <p:nvPr/>
        </p:nvGrpSpPr>
        <p:grpSpPr>
          <a:xfrm>
            <a:off x="1312275" y="4846637"/>
            <a:ext cx="170024" cy="167216"/>
            <a:chOff x="6294468" y="3539016"/>
            <a:chExt cx="481530" cy="473583"/>
          </a:xfrm>
          <a:solidFill>
            <a:schemeClr val="accent1"/>
          </a:solidFill>
        </p:grpSpPr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53FB2B2F-A8B0-B0AB-4735-B562F4AC6B20}"/>
                </a:ext>
              </a:extLst>
            </p:cNvPr>
            <p:cNvSpPr/>
            <p:nvPr/>
          </p:nvSpPr>
          <p:spPr>
            <a:xfrm>
              <a:off x="6460478" y="3539016"/>
              <a:ext cx="152784" cy="66771"/>
            </a:xfrm>
            <a:custGeom>
              <a:avLst/>
              <a:gdLst>
                <a:gd name="connsiteX0" fmla="*/ 142996 w 152784"/>
                <a:gd name="connsiteY0" fmla="*/ 66771 h 66771"/>
                <a:gd name="connsiteX1" fmla="*/ 87289 w 152784"/>
                <a:gd name="connsiteY1" fmla="*/ 19348 h 66771"/>
                <a:gd name="connsiteX2" fmla="*/ 62249 w 152784"/>
                <a:gd name="connsiteY2" fmla="*/ 19348 h 66771"/>
                <a:gd name="connsiteX3" fmla="*/ 9785 w 152784"/>
                <a:gd name="connsiteY3" fmla="*/ 64014 h 66771"/>
                <a:gd name="connsiteX4" fmla="*/ 0 w 152784"/>
                <a:gd name="connsiteY4" fmla="*/ 52506 h 66771"/>
                <a:gd name="connsiteX5" fmla="*/ 52464 w 152784"/>
                <a:gd name="connsiteY5" fmla="*/ 7848 h 66771"/>
                <a:gd name="connsiteX6" fmla="*/ 97081 w 152784"/>
                <a:gd name="connsiteY6" fmla="*/ 7848 h 66771"/>
                <a:gd name="connsiteX7" fmla="*/ 152784 w 152784"/>
                <a:gd name="connsiteY7" fmla="*/ 55271 h 66771"/>
                <a:gd name="connsiteX8" fmla="*/ 142996 w 152784"/>
                <a:gd name="connsiteY8" fmla="*/ 66771 h 66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784" h="66771">
                  <a:moveTo>
                    <a:pt x="142996" y="66771"/>
                  </a:moveTo>
                  <a:lnTo>
                    <a:pt x="87289" y="19348"/>
                  </a:lnTo>
                  <a:cubicBezTo>
                    <a:pt x="80506" y="13577"/>
                    <a:pt x="69039" y="13581"/>
                    <a:pt x="62249" y="19348"/>
                  </a:cubicBezTo>
                  <a:lnTo>
                    <a:pt x="9785" y="64014"/>
                  </a:lnTo>
                  <a:lnTo>
                    <a:pt x="0" y="52506"/>
                  </a:lnTo>
                  <a:lnTo>
                    <a:pt x="52464" y="7848"/>
                  </a:lnTo>
                  <a:cubicBezTo>
                    <a:pt x="64766" y="-2618"/>
                    <a:pt x="84779" y="-2614"/>
                    <a:pt x="97081" y="7848"/>
                  </a:cubicBezTo>
                  <a:lnTo>
                    <a:pt x="152784" y="55271"/>
                  </a:lnTo>
                  <a:lnTo>
                    <a:pt x="142996" y="66771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C092BDE9-DC0A-FC28-0269-E0CDEC7682B8}"/>
                </a:ext>
              </a:extLst>
            </p:cNvPr>
            <p:cNvSpPr/>
            <p:nvPr/>
          </p:nvSpPr>
          <p:spPr>
            <a:xfrm>
              <a:off x="6294468" y="3688974"/>
              <a:ext cx="481530" cy="323624"/>
            </a:xfrm>
            <a:custGeom>
              <a:avLst/>
              <a:gdLst>
                <a:gd name="connsiteX0" fmla="*/ 473933 w 481530"/>
                <a:gd name="connsiteY0" fmla="*/ 323624 h 323624"/>
                <a:gd name="connsiteX1" fmla="*/ 7582 w 481530"/>
                <a:gd name="connsiteY1" fmla="*/ 323624 h 323624"/>
                <a:gd name="connsiteX2" fmla="*/ 32 w 481530"/>
                <a:gd name="connsiteY2" fmla="*/ 316074 h 323624"/>
                <a:gd name="connsiteX3" fmla="*/ 32 w 481530"/>
                <a:gd name="connsiteY3" fmla="*/ 48047 h 323624"/>
                <a:gd name="connsiteX4" fmla="*/ 1161 w 481530"/>
                <a:gd name="connsiteY4" fmla="*/ 43341 h 323624"/>
                <a:gd name="connsiteX5" fmla="*/ 3512 w 481530"/>
                <a:gd name="connsiteY5" fmla="*/ 40896 h 323624"/>
                <a:gd name="connsiteX6" fmla="*/ 50803 w 481530"/>
                <a:gd name="connsiteY6" fmla="*/ 643 h 323624"/>
                <a:gd name="connsiteX7" fmla="*/ 60592 w 481530"/>
                <a:gd name="connsiteY7" fmla="*/ 12144 h 323624"/>
                <a:gd name="connsiteX8" fmla="*/ 15133 w 481530"/>
                <a:gd name="connsiteY8" fmla="*/ 50831 h 323624"/>
                <a:gd name="connsiteX9" fmla="*/ 15133 w 481530"/>
                <a:gd name="connsiteY9" fmla="*/ 308524 h 323624"/>
                <a:gd name="connsiteX10" fmla="*/ 466383 w 481530"/>
                <a:gd name="connsiteY10" fmla="*/ 308524 h 323624"/>
                <a:gd name="connsiteX11" fmla="*/ 466383 w 481530"/>
                <a:gd name="connsiteY11" fmla="*/ 50794 h 323624"/>
                <a:gd name="connsiteX12" fmla="*/ 420227 w 481530"/>
                <a:gd name="connsiteY12" fmla="*/ 11500 h 323624"/>
                <a:gd name="connsiteX13" fmla="*/ 430023 w 481530"/>
                <a:gd name="connsiteY13" fmla="*/ 0 h 323624"/>
                <a:gd name="connsiteX14" fmla="*/ 478293 w 481530"/>
                <a:gd name="connsiteY14" fmla="*/ 41099 h 323624"/>
                <a:gd name="connsiteX15" fmla="*/ 481122 w 481530"/>
                <a:gd name="connsiteY15" fmla="*/ 44933 h 323624"/>
                <a:gd name="connsiteX16" fmla="*/ 481487 w 481530"/>
                <a:gd name="connsiteY16" fmla="*/ 48213 h 323624"/>
                <a:gd name="connsiteX17" fmla="*/ 481487 w 481530"/>
                <a:gd name="connsiteY17" fmla="*/ 316086 h 323624"/>
                <a:gd name="connsiteX18" fmla="*/ 473933 w 481530"/>
                <a:gd name="connsiteY18" fmla="*/ 323624 h 32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1530" h="323624">
                  <a:moveTo>
                    <a:pt x="473933" y="323624"/>
                  </a:moveTo>
                  <a:lnTo>
                    <a:pt x="7582" y="323624"/>
                  </a:lnTo>
                  <a:cubicBezTo>
                    <a:pt x="3410" y="323624"/>
                    <a:pt x="32" y="320246"/>
                    <a:pt x="32" y="316074"/>
                  </a:cubicBezTo>
                  <a:lnTo>
                    <a:pt x="32" y="48047"/>
                  </a:lnTo>
                  <a:cubicBezTo>
                    <a:pt x="-122" y="46385"/>
                    <a:pt x="284" y="44729"/>
                    <a:pt x="1161" y="43341"/>
                  </a:cubicBezTo>
                  <a:cubicBezTo>
                    <a:pt x="1755" y="42363"/>
                    <a:pt x="2560" y="41524"/>
                    <a:pt x="3512" y="40896"/>
                  </a:cubicBezTo>
                  <a:lnTo>
                    <a:pt x="50803" y="643"/>
                  </a:lnTo>
                  <a:lnTo>
                    <a:pt x="60592" y="12144"/>
                  </a:lnTo>
                  <a:lnTo>
                    <a:pt x="15133" y="50831"/>
                  </a:lnTo>
                  <a:lnTo>
                    <a:pt x="15133" y="308524"/>
                  </a:lnTo>
                  <a:lnTo>
                    <a:pt x="466383" y="308524"/>
                  </a:lnTo>
                  <a:lnTo>
                    <a:pt x="466383" y="50794"/>
                  </a:lnTo>
                  <a:lnTo>
                    <a:pt x="420227" y="11500"/>
                  </a:lnTo>
                  <a:lnTo>
                    <a:pt x="430023" y="0"/>
                  </a:lnTo>
                  <a:lnTo>
                    <a:pt x="478293" y="41099"/>
                  </a:lnTo>
                  <a:cubicBezTo>
                    <a:pt x="479606" y="42040"/>
                    <a:pt x="480614" y="43375"/>
                    <a:pt x="481122" y="44933"/>
                  </a:cubicBezTo>
                  <a:cubicBezTo>
                    <a:pt x="481479" y="45978"/>
                    <a:pt x="481607" y="47099"/>
                    <a:pt x="481487" y="48213"/>
                  </a:cubicBezTo>
                  <a:lnTo>
                    <a:pt x="481487" y="316086"/>
                  </a:lnTo>
                  <a:cubicBezTo>
                    <a:pt x="481483" y="320246"/>
                    <a:pt x="478105" y="323624"/>
                    <a:pt x="473933" y="323624"/>
                  </a:cubicBez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120BCB2E-B206-C488-538B-FB1F452DF306}"/>
                </a:ext>
              </a:extLst>
            </p:cNvPr>
            <p:cNvSpPr/>
            <p:nvPr/>
          </p:nvSpPr>
          <p:spPr>
            <a:xfrm>
              <a:off x="6342563" y="3592439"/>
              <a:ext cx="383049" cy="158204"/>
            </a:xfrm>
            <a:custGeom>
              <a:avLst/>
              <a:gdLst>
                <a:gd name="connsiteX0" fmla="*/ 383050 w 383049"/>
                <a:gd name="connsiteY0" fmla="*/ 158205 h 158204"/>
                <a:gd name="connsiteX1" fmla="*/ 367949 w 383049"/>
                <a:gd name="connsiteY1" fmla="*/ 158205 h 158204"/>
                <a:gd name="connsiteX2" fmla="*/ 367949 w 383049"/>
                <a:gd name="connsiteY2" fmla="*/ 15104 h 158204"/>
                <a:gd name="connsiteX3" fmla="*/ 15100 w 383049"/>
                <a:gd name="connsiteY3" fmla="*/ 15104 h 158204"/>
                <a:gd name="connsiteX4" fmla="*/ 15100 w 383049"/>
                <a:gd name="connsiteY4" fmla="*/ 158205 h 158204"/>
                <a:gd name="connsiteX5" fmla="*/ 0 w 383049"/>
                <a:gd name="connsiteY5" fmla="*/ 158205 h 158204"/>
                <a:gd name="connsiteX6" fmla="*/ 0 w 383049"/>
                <a:gd name="connsiteY6" fmla="*/ 0 h 158204"/>
                <a:gd name="connsiteX7" fmla="*/ 383050 w 383049"/>
                <a:gd name="connsiteY7" fmla="*/ 0 h 15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049" h="158204">
                  <a:moveTo>
                    <a:pt x="383050" y="158205"/>
                  </a:moveTo>
                  <a:lnTo>
                    <a:pt x="367949" y="158205"/>
                  </a:lnTo>
                  <a:lnTo>
                    <a:pt x="367949" y="15104"/>
                  </a:lnTo>
                  <a:lnTo>
                    <a:pt x="15100" y="15104"/>
                  </a:lnTo>
                  <a:lnTo>
                    <a:pt x="15100" y="158205"/>
                  </a:lnTo>
                  <a:lnTo>
                    <a:pt x="0" y="158205"/>
                  </a:lnTo>
                  <a:lnTo>
                    <a:pt x="0" y="0"/>
                  </a:lnTo>
                  <a:lnTo>
                    <a:pt x="383050" y="0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4006F389-8333-FFF9-912F-AD45F7D7C97D}"/>
                </a:ext>
              </a:extLst>
            </p:cNvPr>
            <p:cNvSpPr/>
            <p:nvPr/>
          </p:nvSpPr>
          <p:spPr>
            <a:xfrm>
              <a:off x="6382082" y="3735833"/>
              <a:ext cx="196987" cy="15104"/>
            </a:xfrm>
            <a:custGeom>
              <a:avLst/>
              <a:gdLst>
                <a:gd name="connsiteX0" fmla="*/ 0 w 196987"/>
                <a:gd name="connsiteY0" fmla="*/ 0 h 15104"/>
                <a:gd name="connsiteX1" fmla="*/ 196987 w 196987"/>
                <a:gd name="connsiteY1" fmla="*/ 0 h 15104"/>
                <a:gd name="connsiteX2" fmla="*/ 196987 w 196987"/>
                <a:gd name="connsiteY2" fmla="*/ 15104 h 15104"/>
                <a:gd name="connsiteX3" fmla="*/ 0 w 196987"/>
                <a:gd name="connsiteY3" fmla="*/ 15104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987" h="15104">
                  <a:moveTo>
                    <a:pt x="0" y="0"/>
                  </a:moveTo>
                  <a:lnTo>
                    <a:pt x="196987" y="0"/>
                  </a:lnTo>
                  <a:lnTo>
                    <a:pt x="196987" y="15104"/>
                  </a:lnTo>
                  <a:lnTo>
                    <a:pt x="0" y="15104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635F708F-1F65-AC97-C059-CFB25CE2BEA6}"/>
                </a:ext>
              </a:extLst>
            </p:cNvPr>
            <p:cNvSpPr/>
            <p:nvPr/>
          </p:nvSpPr>
          <p:spPr>
            <a:xfrm>
              <a:off x="6382082" y="3784625"/>
              <a:ext cx="196987" cy="15104"/>
            </a:xfrm>
            <a:custGeom>
              <a:avLst/>
              <a:gdLst>
                <a:gd name="connsiteX0" fmla="*/ 0 w 196987"/>
                <a:gd name="connsiteY0" fmla="*/ 0 h 15104"/>
                <a:gd name="connsiteX1" fmla="*/ 196987 w 196987"/>
                <a:gd name="connsiteY1" fmla="*/ 0 h 15104"/>
                <a:gd name="connsiteX2" fmla="*/ 196987 w 196987"/>
                <a:gd name="connsiteY2" fmla="*/ 15104 h 15104"/>
                <a:gd name="connsiteX3" fmla="*/ 0 w 196987"/>
                <a:gd name="connsiteY3" fmla="*/ 15104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987" h="15104">
                  <a:moveTo>
                    <a:pt x="0" y="0"/>
                  </a:moveTo>
                  <a:lnTo>
                    <a:pt x="196987" y="0"/>
                  </a:lnTo>
                  <a:lnTo>
                    <a:pt x="196987" y="15104"/>
                  </a:lnTo>
                  <a:lnTo>
                    <a:pt x="0" y="15104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90F1F94D-3838-7BD4-3773-9065E0719336}"/>
                </a:ext>
              </a:extLst>
            </p:cNvPr>
            <p:cNvSpPr/>
            <p:nvPr/>
          </p:nvSpPr>
          <p:spPr>
            <a:xfrm>
              <a:off x="6422644" y="3833418"/>
              <a:ext cx="156425" cy="15104"/>
            </a:xfrm>
            <a:custGeom>
              <a:avLst/>
              <a:gdLst>
                <a:gd name="connsiteX0" fmla="*/ 0 w 156425"/>
                <a:gd name="connsiteY0" fmla="*/ 0 h 15104"/>
                <a:gd name="connsiteX1" fmla="*/ 156426 w 156425"/>
                <a:gd name="connsiteY1" fmla="*/ 0 h 15104"/>
                <a:gd name="connsiteX2" fmla="*/ 156426 w 156425"/>
                <a:gd name="connsiteY2" fmla="*/ 15104 h 15104"/>
                <a:gd name="connsiteX3" fmla="*/ 0 w 156425"/>
                <a:gd name="connsiteY3" fmla="*/ 15104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425" h="15104">
                  <a:moveTo>
                    <a:pt x="0" y="0"/>
                  </a:moveTo>
                  <a:lnTo>
                    <a:pt x="156426" y="0"/>
                  </a:lnTo>
                  <a:lnTo>
                    <a:pt x="156426" y="15104"/>
                  </a:lnTo>
                  <a:lnTo>
                    <a:pt x="0" y="15104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01D5182A-36A4-BBB6-470E-181582D395E9}"/>
                </a:ext>
              </a:extLst>
            </p:cNvPr>
            <p:cNvSpPr/>
            <p:nvPr/>
          </p:nvSpPr>
          <p:spPr>
            <a:xfrm>
              <a:off x="6605324" y="3735833"/>
              <a:ext cx="77639" cy="15104"/>
            </a:xfrm>
            <a:custGeom>
              <a:avLst/>
              <a:gdLst>
                <a:gd name="connsiteX0" fmla="*/ 0 w 77639"/>
                <a:gd name="connsiteY0" fmla="*/ 0 h 15104"/>
                <a:gd name="connsiteX1" fmla="*/ 77639 w 77639"/>
                <a:gd name="connsiteY1" fmla="*/ 0 h 15104"/>
                <a:gd name="connsiteX2" fmla="*/ 77639 w 77639"/>
                <a:gd name="connsiteY2" fmla="*/ 15104 h 15104"/>
                <a:gd name="connsiteX3" fmla="*/ 0 w 77639"/>
                <a:gd name="connsiteY3" fmla="*/ 15104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639" h="15104">
                  <a:moveTo>
                    <a:pt x="0" y="0"/>
                  </a:moveTo>
                  <a:lnTo>
                    <a:pt x="77639" y="0"/>
                  </a:lnTo>
                  <a:lnTo>
                    <a:pt x="77639" y="15104"/>
                  </a:lnTo>
                  <a:lnTo>
                    <a:pt x="0" y="15104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D57139E2-6BE6-ADB5-C7DF-E51307FB56B4}"/>
                </a:ext>
              </a:extLst>
            </p:cNvPr>
            <p:cNvSpPr/>
            <p:nvPr/>
          </p:nvSpPr>
          <p:spPr>
            <a:xfrm>
              <a:off x="6605324" y="3784625"/>
              <a:ext cx="51117" cy="15104"/>
            </a:xfrm>
            <a:custGeom>
              <a:avLst/>
              <a:gdLst>
                <a:gd name="connsiteX0" fmla="*/ 0 w 51117"/>
                <a:gd name="connsiteY0" fmla="*/ 0 h 15104"/>
                <a:gd name="connsiteX1" fmla="*/ 51117 w 51117"/>
                <a:gd name="connsiteY1" fmla="*/ 0 h 15104"/>
                <a:gd name="connsiteX2" fmla="*/ 51117 w 51117"/>
                <a:gd name="connsiteY2" fmla="*/ 15104 h 15104"/>
                <a:gd name="connsiteX3" fmla="*/ 0 w 51117"/>
                <a:gd name="connsiteY3" fmla="*/ 15104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17" h="15104">
                  <a:moveTo>
                    <a:pt x="0" y="0"/>
                  </a:moveTo>
                  <a:lnTo>
                    <a:pt x="51117" y="0"/>
                  </a:lnTo>
                  <a:lnTo>
                    <a:pt x="51117" y="15104"/>
                  </a:lnTo>
                  <a:lnTo>
                    <a:pt x="0" y="15104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67AC85C7-3C2C-AA6F-01C2-1E5D07DF4035}"/>
                </a:ext>
              </a:extLst>
            </p:cNvPr>
            <p:cNvSpPr/>
            <p:nvPr/>
          </p:nvSpPr>
          <p:spPr>
            <a:xfrm>
              <a:off x="6382481" y="3635025"/>
              <a:ext cx="198676" cy="67598"/>
            </a:xfrm>
            <a:custGeom>
              <a:avLst/>
              <a:gdLst>
                <a:gd name="connsiteX0" fmla="*/ 183865 w 198676"/>
                <a:gd name="connsiteY0" fmla="*/ 14807 h 67598"/>
                <a:gd name="connsiteX1" fmla="*/ 183865 w 198676"/>
                <a:gd name="connsiteY1" fmla="*/ 52788 h 67598"/>
                <a:gd name="connsiteX2" fmla="*/ 14807 w 198676"/>
                <a:gd name="connsiteY2" fmla="*/ 52788 h 67598"/>
                <a:gd name="connsiteX3" fmla="*/ 14807 w 198676"/>
                <a:gd name="connsiteY3" fmla="*/ 14807 h 67598"/>
                <a:gd name="connsiteX4" fmla="*/ 183865 w 198676"/>
                <a:gd name="connsiteY4" fmla="*/ 14807 h 67598"/>
                <a:gd name="connsiteX5" fmla="*/ 198673 w 198676"/>
                <a:gd name="connsiteY5" fmla="*/ 0 h 67598"/>
                <a:gd name="connsiteX6" fmla="*/ 0 w 198676"/>
                <a:gd name="connsiteY6" fmla="*/ 0 h 67598"/>
                <a:gd name="connsiteX7" fmla="*/ 0 w 198676"/>
                <a:gd name="connsiteY7" fmla="*/ 67598 h 67598"/>
                <a:gd name="connsiteX8" fmla="*/ 198676 w 198676"/>
                <a:gd name="connsiteY8" fmla="*/ 67598 h 67598"/>
                <a:gd name="connsiteX9" fmla="*/ 198676 w 198676"/>
                <a:gd name="connsiteY9" fmla="*/ 0 h 67598"/>
                <a:gd name="connsiteX10" fmla="*/ 198673 w 198676"/>
                <a:gd name="connsiteY10" fmla="*/ 0 h 6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8676" h="67598">
                  <a:moveTo>
                    <a:pt x="183865" y="14807"/>
                  </a:moveTo>
                  <a:lnTo>
                    <a:pt x="183865" y="52788"/>
                  </a:lnTo>
                  <a:lnTo>
                    <a:pt x="14807" y="52788"/>
                  </a:lnTo>
                  <a:lnTo>
                    <a:pt x="14807" y="14807"/>
                  </a:lnTo>
                  <a:lnTo>
                    <a:pt x="183865" y="14807"/>
                  </a:lnTo>
                  <a:moveTo>
                    <a:pt x="198673" y="0"/>
                  </a:moveTo>
                  <a:lnTo>
                    <a:pt x="0" y="0"/>
                  </a:lnTo>
                  <a:lnTo>
                    <a:pt x="0" y="67598"/>
                  </a:lnTo>
                  <a:lnTo>
                    <a:pt x="198676" y="67598"/>
                  </a:lnTo>
                  <a:lnTo>
                    <a:pt x="198676" y="0"/>
                  </a:lnTo>
                  <a:lnTo>
                    <a:pt x="198673" y="0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AC42DD54-D29B-FDE3-4160-1F457F7463AD}"/>
                </a:ext>
              </a:extLst>
            </p:cNvPr>
            <p:cNvSpPr/>
            <p:nvPr/>
          </p:nvSpPr>
          <p:spPr>
            <a:xfrm>
              <a:off x="6605324" y="3635025"/>
              <a:ext cx="77244" cy="67598"/>
            </a:xfrm>
            <a:custGeom>
              <a:avLst/>
              <a:gdLst>
                <a:gd name="connsiteX0" fmla="*/ 62445 w 77244"/>
                <a:gd name="connsiteY0" fmla="*/ 14807 h 67598"/>
                <a:gd name="connsiteX1" fmla="*/ 62445 w 77244"/>
                <a:gd name="connsiteY1" fmla="*/ 52788 h 67598"/>
                <a:gd name="connsiteX2" fmla="*/ 14803 w 77244"/>
                <a:gd name="connsiteY2" fmla="*/ 52788 h 67598"/>
                <a:gd name="connsiteX3" fmla="*/ 14803 w 77244"/>
                <a:gd name="connsiteY3" fmla="*/ 14807 h 67598"/>
                <a:gd name="connsiteX4" fmla="*/ 62445 w 77244"/>
                <a:gd name="connsiteY4" fmla="*/ 14807 h 67598"/>
                <a:gd name="connsiteX5" fmla="*/ 77244 w 77244"/>
                <a:gd name="connsiteY5" fmla="*/ 0 h 67598"/>
                <a:gd name="connsiteX6" fmla="*/ 0 w 77244"/>
                <a:gd name="connsiteY6" fmla="*/ 0 h 67598"/>
                <a:gd name="connsiteX7" fmla="*/ 0 w 77244"/>
                <a:gd name="connsiteY7" fmla="*/ 67598 h 67598"/>
                <a:gd name="connsiteX8" fmla="*/ 77244 w 77244"/>
                <a:gd name="connsiteY8" fmla="*/ 67598 h 67598"/>
                <a:gd name="connsiteX9" fmla="*/ 77244 w 77244"/>
                <a:gd name="connsiteY9" fmla="*/ 0 h 67598"/>
                <a:gd name="connsiteX10" fmla="*/ 77244 w 77244"/>
                <a:gd name="connsiteY10" fmla="*/ 0 h 6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244" h="67598">
                  <a:moveTo>
                    <a:pt x="62445" y="14807"/>
                  </a:moveTo>
                  <a:lnTo>
                    <a:pt x="62445" y="52788"/>
                  </a:lnTo>
                  <a:lnTo>
                    <a:pt x="14803" y="52788"/>
                  </a:lnTo>
                  <a:lnTo>
                    <a:pt x="14803" y="14807"/>
                  </a:lnTo>
                  <a:lnTo>
                    <a:pt x="62445" y="14807"/>
                  </a:lnTo>
                  <a:moveTo>
                    <a:pt x="77244" y="0"/>
                  </a:moveTo>
                  <a:lnTo>
                    <a:pt x="0" y="0"/>
                  </a:lnTo>
                  <a:lnTo>
                    <a:pt x="0" y="67598"/>
                  </a:lnTo>
                  <a:lnTo>
                    <a:pt x="77244" y="67598"/>
                  </a:lnTo>
                  <a:lnTo>
                    <a:pt x="77244" y="0"/>
                  </a:lnTo>
                  <a:lnTo>
                    <a:pt x="77244" y="0"/>
                  </a:lnTo>
                  <a:close/>
                </a:path>
              </a:pathLst>
            </a:custGeom>
            <a:grpFill/>
            <a:ln w="3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grpSp>
          <p:nvGrpSpPr>
            <p:cNvPr id="53" name="그래픽 27">
              <a:extLst>
                <a:ext uri="{FF2B5EF4-FFF2-40B4-BE49-F238E27FC236}">
                  <a16:creationId xmlns:a16="http://schemas.microsoft.com/office/drawing/2014/main" id="{256AC5D8-68B8-D6FE-146A-69922D21F7A7}"/>
                </a:ext>
              </a:extLst>
            </p:cNvPr>
            <p:cNvGrpSpPr/>
            <p:nvPr/>
          </p:nvGrpSpPr>
          <p:grpSpPr>
            <a:xfrm>
              <a:off x="6296663" y="3740047"/>
              <a:ext cx="477753" cy="270876"/>
              <a:chOff x="6296663" y="3740047"/>
              <a:chExt cx="477753" cy="270876"/>
            </a:xfrm>
            <a:grpFill/>
          </p:grpSpPr>
          <p:sp>
            <p:nvSpPr>
              <p:cNvPr id="54" name="자유형: 도형 53">
                <a:extLst>
                  <a:ext uri="{FF2B5EF4-FFF2-40B4-BE49-F238E27FC236}">
                    <a16:creationId xmlns:a16="http://schemas.microsoft.com/office/drawing/2014/main" id="{7AF2C099-E2BF-100B-D0DA-098352053A15}"/>
                  </a:ext>
                </a:extLst>
              </p:cNvPr>
              <p:cNvSpPr/>
              <p:nvPr/>
            </p:nvSpPr>
            <p:spPr>
              <a:xfrm>
                <a:off x="6296663" y="3740047"/>
                <a:ext cx="477753" cy="143803"/>
              </a:xfrm>
              <a:custGeom>
                <a:avLst/>
                <a:gdLst>
                  <a:gd name="connsiteX0" fmla="*/ 313145 w 477753"/>
                  <a:gd name="connsiteY0" fmla="*/ 143804 h 143803"/>
                  <a:gd name="connsiteX1" fmla="*/ 163999 w 477753"/>
                  <a:gd name="connsiteY1" fmla="*/ 143804 h 143803"/>
                  <a:gd name="connsiteX2" fmla="*/ 159213 w 477753"/>
                  <a:gd name="connsiteY2" fmla="*/ 142096 h 143803"/>
                  <a:gd name="connsiteX3" fmla="*/ 0 w 477753"/>
                  <a:gd name="connsiteY3" fmla="*/ 11692 h 143803"/>
                  <a:gd name="connsiteX4" fmla="*/ 9567 w 477753"/>
                  <a:gd name="connsiteY4" fmla="*/ 8 h 143803"/>
                  <a:gd name="connsiteX5" fmla="*/ 166696 w 477753"/>
                  <a:gd name="connsiteY5" fmla="*/ 128700 h 143803"/>
                  <a:gd name="connsiteX6" fmla="*/ 310455 w 477753"/>
                  <a:gd name="connsiteY6" fmla="*/ 128700 h 143803"/>
                  <a:gd name="connsiteX7" fmla="*/ 468201 w 477753"/>
                  <a:gd name="connsiteY7" fmla="*/ 0 h 143803"/>
                  <a:gd name="connsiteX8" fmla="*/ 477753 w 477753"/>
                  <a:gd name="connsiteY8" fmla="*/ 11703 h 143803"/>
                  <a:gd name="connsiteX9" fmla="*/ 317923 w 477753"/>
                  <a:gd name="connsiteY9" fmla="*/ 142107 h 143803"/>
                  <a:gd name="connsiteX10" fmla="*/ 313145 w 477753"/>
                  <a:gd name="connsiteY10" fmla="*/ 143804 h 143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7753" h="143803">
                    <a:moveTo>
                      <a:pt x="313145" y="143804"/>
                    </a:moveTo>
                    <a:lnTo>
                      <a:pt x="163999" y="143804"/>
                    </a:lnTo>
                    <a:cubicBezTo>
                      <a:pt x="162253" y="143804"/>
                      <a:pt x="160564" y="143202"/>
                      <a:pt x="159213" y="142096"/>
                    </a:cubicBezTo>
                    <a:lnTo>
                      <a:pt x="0" y="11692"/>
                    </a:lnTo>
                    <a:lnTo>
                      <a:pt x="9567" y="8"/>
                    </a:lnTo>
                    <a:lnTo>
                      <a:pt x="166696" y="128700"/>
                    </a:lnTo>
                    <a:lnTo>
                      <a:pt x="310455" y="128700"/>
                    </a:lnTo>
                    <a:lnTo>
                      <a:pt x="468201" y="0"/>
                    </a:lnTo>
                    <a:lnTo>
                      <a:pt x="477753" y="11703"/>
                    </a:lnTo>
                    <a:lnTo>
                      <a:pt x="317923" y="142107"/>
                    </a:lnTo>
                    <a:cubicBezTo>
                      <a:pt x="316568" y="143206"/>
                      <a:pt x="314887" y="143804"/>
                      <a:pt x="313145" y="143804"/>
                    </a:cubicBezTo>
                    <a:close/>
                  </a:path>
                </a:pathLst>
              </a:custGeom>
              <a:grpFill/>
              <a:ln w="372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55" name="그래픽 27">
                <a:extLst>
                  <a:ext uri="{FF2B5EF4-FFF2-40B4-BE49-F238E27FC236}">
                    <a16:creationId xmlns:a16="http://schemas.microsoft.com/office/drawing/2014/main" id="{CAC29298-1D1F-B595-9034-EB242AF35013}"/>
                  </a:ext>
                </a:extLst>
              </p:cNvPr>
              <p:cNvGrpSpPr/>
              <p:nvPr/>
            </p:nvGrpSpPr>
            <p:grpSpPr>
              <a:xfrm>
                <a:off x="6310993" y="3870375"/>
                <a:ext cx="452506" cy="140547"/>
                <a:chOff x="6310993" y="3870375"/>
                <a:chExt cx="452506" cy="140547"/>
              </a:xfrm>
              <a:grpFill/>
            </p:grpSpPr>
            <p:sp>
              <p:nvSpPr>
                <p:cNvPr id="56" name="자유형: 도형 55">
                  <a:extLst>
                    <a:ext uri="{FF2B5EF4-FFF2-40B4-BE49-F238E27FC236}">
                      <a16:creationId xmlns:a16="http://schemas.microsoft.com/office/drawing/2014/main" id="{57AECBE9-C2DE-F080-FE2D-67BD5A8482C9}"/>
                    </a:ext>
                  </a:extLst>
                </p:cNvPr>
                <p:cNvSpPr/>
                <p:nvPr/>
              </p:nvSpPr>
              <p:spPr>
                <a:xfrm>
                  <a:off x="6310993" y="3870375"/>
                  <a:ext cx="156286" cy="136802"/>
                </a:xfrm>
                <a:custGeom>
                  <a:avLst/>
                  <a:gdLst>
                    <a:gd name="connsiteX0" fmla="*/ 9785 w 156286"/>
                    <a:gd name="connsiteY0" fmla="*/ 136803 h 136802"/>
                    <a:gd name="connsiteX1" fmla="*/ 0 w 156286"/>
                    <a:gd name="connsiteY1" fmla="*/ 125295 h 136802"/>
                    <a:gd name="connsiteX2" fmla="*/ 51881 w 156286"/>
                    <a:gd name="connsiteY2" fmla="*/ 81168 h 136802"/>
                    <a:gd name="connsiteX3" fmla="*/ 91005 w 156286"/>
                    <a:gd name="connsiteY3" fmla="*/ 47581 h 136802"/>
                    <a:gd name="connsiteX4" fmla="*/ 107667 w 156286"/>
                    <a:gd name="connsiteY4" fmla="*/ 33274 h 136802"/>
                    <a:gd name="connsiteX5" fmla="*/ 146453 w 156286"/>
                    <a:gd name="connsiteY5" fmla="*/ 0 h 136802"/>
                    <a:gd name="connsiteX6" fmla="*/ 156287 w 156286"/>
                    <a:gd name="connsiteY6" fmla="*/ 11459 h 136802"/>
                    <a:gd name="connsiteX7" fmla="*/ 117508 w 156286"/>
                    <a:gd name="connsiteY7" fmla="*/ 44726 h 136802"/>
                    <a:gd name="connsiteX8" fmla="*/ 100835 w 156286"/>
                    <a:gd name="connsiteY8" fmla="*/ 59051 h 136802"/>
                    <a:gd name="connsiteX9" fmla="*/ 61692 w 156286"/>
                    <a:gd name="connsiteY9" fmla="*/ 92649 h 136802"/>
                    <a:gd name="connsiteX10" fmla="*/ 9785 w 156286"/>
                    <a:gd name="connsiteY10" fmla="*/ 136803 h 136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6286" h="136802">
                      <a:moveTo>
                        <a:pt x="9785" y="136803"/>
                      </a:moveTo>
                      <a:lnTo>
                        <a:pt x="0" y="125295"/>
                      </a:lnTo>
                      <a:lnTo>
                        <a:pt x="51881" y="81168"/>
                      </a:lnTo>
                      <a:lnTo>
                        <a:pt x="91005" y="47581"/>
                      </a:lnTo>
                      <a:cubicBezTo>
                        <a:pt x="95614" y="43638"/>
                        <a:pt x="101637" y="38458"/>
                        <a:pt x="107667" y="33274"/>
                      </a:cubicBezTo>
                      <a:lnTo>
                        <a:pt x="146453" y="0"/>
                      </a:lnTo>
                      <a:lnTo>
                        <a:pt x="156287" y="11459"/>
                      </a:lnTo>
                      <a:lnTo>
                        <a:pt x="117508" y="44726"/>
                      </a:lnTo>
                      <a:cubicBezTo>
                        <a:pt x="111474" y="49921"/>
                        <a:pt x="105440" y="55109"/>
                        <a:pt x="100835" y="59051"/>
                      </a:cubicBezTo>
                      <a:lnTo>
                        <a:pt x="61692" y="92649"/>
                      </a:lnTo>
                      <a:lnTo>
                        <a:pt x="9785" y="136803"/>
                      </a:lnTo>
                      <a:close/>
                    </a:path>
                  </a:pathLst>
                </a:custGeom>
                <a:grpFill/>
                <a:ln w="37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0D7B12C3-D249-59B8-8842-1041FC7A510F}"/>
                    </a:ext>
                  </a:extLst>
                </p:cNvPr>
                <p:cNvSpPr/>
                <p:nvPr/>
              </p:nvSpPr>
              <p:spPr>
                <a:xfrm rot="2437942">
                  <a:off x="6584259" y="3933105"/>
                  <a:ext cx="198220" cy="15096"/>
                </a:xfrm>
                <a:custGeom>
                  <a:avLst/>
                  <a:gdLst>
                    <a:gd name="connsiteX0" fmla="*/ 0 w 198220"/>
                    <a:gd name="connsiteY0" fmla="*/ 0 h 15096"/>
                    <a:gd name="connsiteX1" fmla="*/ 198220 w 198220"/>
                    <a:gd name="connsiteY1" fmla="*/ 0 h 15096"/>
                    <a:gd name="connsiteX2" fmla="*/ 198220 w 198220"/>
                    <a:gd name="connsiteY2" fmla="*/ 15097 h 15096"/>
                    <a:gd name="connsiteX3" fmla="*/ 0 w 198220"/>
                    <a:gd name="connsiteY3" fmla="*/ 15097 h 15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8220" h="15096">
                      <a:moveTo>
                        <a:pt x="0" y="0"/>
                      </a:moveTo>
                      <a:lnTo>
                        <a:pt x="198220" y="0"/>
                      </a:lnTo>
                      <a:lnTo>
                        <a:pt x="198220" y="15097"/>
                      </a:lnTo>
                      <a:lnTo>
                        <a:pt x="0" y="15097"/>
                      </a:lnTo>
                      <a:close/>
                    </a:path>
                  </a:pathLst>
                </a:custGeom>
                <a:grpFill/>
                <a:ln w="37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E647D76C-EB0A-2AEE-8417-CCE32A465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445" y="1760859"/>
            <a:ext cx="4358663" cy="450306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7D5D8B0-A902-D6B9-ED00-7656AB49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635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F691356A-6BD3-44C0-9C16-B0C73E346054}"/>
              </a:ext>
            </a:extLst>
          </p:cNvPr>
          <p:cNvSpPr txBox="1"/>
          <p:nvPr/>
        </p:nvSpPr>
        <p:spPr>
          <a:xfrm>
            <a:off x="3110735" y="1926819"/>
            <a:ext cx="5970545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자기 분석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 했던 타이틀과 설명을 표기로 연대별로 작성</a:t>
            </a:r>
            <a:endParaRPr lang="en-US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algn="ctr"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포맷은 자유이나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연대별로 작성한 이유는 이해도 상승을 위한 목적</a:t>
            </a:r>
            <a:endParaRPr lang="id-ID" altLang="ko-KR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275780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자기 분석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&lt;&gt;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 분석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449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13</a:t>
            </a: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39550925-718A-4327-846E-09A5C23A2B52}"/>
              </a:ext>
            </a:extLst>
          </p:cNvPr>
          <p:cNvCxnSpPr>
            <a:cxnSpLocks/>
          </p:cNvCxnSpPr>
          <p:nvPr/>
        </p:nvCxnSpPr>
        <p:spPr>
          <a:xfrm>
            <a:off x="6096001" y="4315404"/>
            <a:ext cx="0" cy="2771196"/>
          </a:xfrm>
          <a:prstGeom prst="line">
            <a:avLst/>
          </a:prstGeom>
          <a:ln w="12700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E63596A2-9A7B-4914-94D7-89FBE446F5CC}"/>
              </a:ext>
            </a:extLst>
          </p:cNvPr>
          <p:cNvSpPr/>
          <p:nvPr/>
        </p:nvSpPr>
        <p:spPr bwMode="auto">
          <a:xfrm>
            <a:off x="6014078" y="4151558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C3FAE-A796-4F25-A2A7-BB29C9D777B1}"/>
              </a:ext>
            </a:extLst>
          </p:cNvPr>
          <p:cNvSpPr txBox="1"/>
          <p:nvPr/>
        </p:nvSpPr>
        <p:spPr>
          <a:xfrm>
            <a:off x="4884157" y="4091233"/>
            <a:ext cx="47384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2017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3F0CED-7C27-4422-8D97-AEC867430F79}"/>
              </a:ext>
            </a:extLst>
          </p:cNvPr>
          <p:cNvSpPr txBox="1"/>
          <p:nvPr/>
        </p:nvSpPr>
        <p:spPr>
          <a:xfrm>
            <a:off x="6868795" y="4091233"/>
            <a:ext cx="4231287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신입생 오리엔테이션 리더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– Customer Obsession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68324D-38AF-4C9D-ACA1-88B77145D6FC}"/>
              </a:ext>
            </a:extLst>
          </p:cNvPr>
          <p:cNvSpPr txBox="1"/>
          <p:nvPr/>
        </p:nvSpPr>
        <p:spPr>
          <a:xfrm>
            <a:off x="6868796" y="4435751"/>
            <a:ext cx="299370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대학교에 입학하는 신입생들을 위한 오리엔테이션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강좌 이수 등록 절차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생활할 때 필요한 정보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그리고 교류회를 만들어 신입생들이 대학교에 적응을 할 수 있게 하는 목적을 가지고 활동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930372-611B-E265-3E57-10EDC333B869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656928-92E7-B07A-DA85-00884BD63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750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275780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자기 분석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&lt;&gt;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 분석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5137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14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7D23433C-BE3C-4BB7-A715-661254F36A8F}"/>
              </a:ext>
            </a:extLst>
          </p:cNvPr>
          <p:cNvCxnSpPr>
            <a:cxnSpLocks/>
          </p:cNvCxnSpPr>
          <p:nvPr/>
        </p:nvCxnSpPr>
        <p:spPr>
          <a:xfrm>
            <a:off x="6096000" y="1254620"/>
            <a:ext cx="0" cy="5603380"/>
          </a:xfrm>
          <a:prstGeom prst="line">
            <a:avLst/>
          </a:prstGeom>
          <a:ln w="12700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>
            <a:extLst>
              <a:ext uri="{FF2B5EF4-FFF2-40B4-BE49-F238E27FC236}">
                <a16:creationId xmlns:a16="http://schemas.microsoft.com/office/drawing/2014/main" id="{3470DB6B-35C0-41F3-B97F-F32F67D51015}"/>
              </a:ext>
            </a:extLst>
          </p:cNvPr>
          <p:cNvSpPr/>
          <p:nvPr/>
        </p:nvSpPr>
        <p:spPr bwMode="auto">
          <a:xfrm>
            <a:off x="6014078" y="2053593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5DE01306-CFB5-4AA3-995C-B9D46C51705B}"/>
              </a:ext>
            </a:extLst>
          </p:cNvPr>
          <p:cNvSpPr/>
          <p:nvPr/>
        </p:nvSpPr>
        <p:spPr bwMode="auto">
          <a:xfrm>
            <a:off x="6014078" y="3533353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622FF2B-999B-4528-B7B4-091CA92F0648}"/>
              </a:ext>
            </a:extLst>
          </p:cNvPr>
          <p:cNvSpPr txBox="1"/>
          <p:nvPr/>
        </p:nvSpPr>
        <p:spPr>
          <a:xfrm>
            <a:off x="4884157" y="3473028"/>
            <a:ext cx="488275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2019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27053D-3F14-4DC7-8ADD-D8ED69C9C52C}"/>
              </a:ext>
            </a:extLst>
          </p:cNvPr>
          <p:cNvSpPr txBox="1"/>
          <p:nvPr/>
        </p:nvSpPr>
        <p:spPr>
          <a:xfrm>
            <a:off x="6762997" y="3473028"/>
            <a:ext cx="2252861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ACE</a:t>
            </a: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CAMP</a:t>
            </a: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–</a:t>
            </a: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Earn</a:t>
            </a: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Trust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3306471-8754-4C51-BBC6-37BEDABCC0E6}"/>
              </a:ext>
            </a:extLst>
          </p:cNvPr>
          <p:cNvSpPr txBox="1"/>
          <p:nvPr/>
        </p:nvSpPr>
        <p:spPr>
          <a:xfrm>
            <a:off x="6868796" y="3817546"/>
            <a:ext cx="299370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대학교에 입학하고 싶어하는 고등학생들을 위한 가이드 역할을 하며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3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주 동안 대학교 안에서 도움을 주고 강의를 하며 대학교 입학하기 전에 필요한 요소들을 가르쳐주는 세션 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A8FC262-E511-4F98-AB9E-A97D477679D5}"/>
              </a:ext>
            </a:extLst>
          </p:cNvPr>
          <p:cNvSpPr/>
          <p:nvPr/>
        </p:nvSpPr>
        <p:spPr bwMode="auto">
          <a:xfrm>
            <a:off x="6014078" y="5010647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FC20DB-9DD2-4CE7-8203-448F4F0A28CD}"/>
              </a:ext>
            </a:extLst>
          </p:cNvPr>
          <p:cNvSpPr txBox="1"/>
          <p:nvPr/>
        </p:nvSpPr>
        <p:spPr>
          <a:xfrm>
            <a:off x="6868795" y="4950322"/>
            <a:ext cx="52193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2020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37D2EAD-2BBF-4707-8CD9-E85B759263D3}"/>
              </a:ext>
            </a:extLst>
          </p:cNvPr>
          <p:cNvSpPr txBox="1"/>
          <p:nvPr/>
        </p:nvSpPr>
        <p:spPr>
          <a:xfrm>
            <a:off x="1673021" y="4950322"/>
            <a:ext cx="369780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Student Ambassador – deliver Results 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FACDA0-2A60-4AAC-825F-B4EEB0A310FB}"/>
              </a:ext>
            </a:extLst>
          </p:cNvPr>
          <p:cNvSpPr txBox="1"/>
          <p:nvPr/>
        </p:nvSpPr>
        <p:spPr>
          <a:xfrm>
            <a:off x="2377126" y="5294840"/>
            <a:ext cx="2993703" cy="696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대학교 내 저명한 인사들에게 캠퍼스 투어를 시켜주면서 회사 사람들과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교류회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운영멤버로서 기여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대학교 관련 공부를 하여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면접을 보고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들어감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E7121F7-0A3F-495E-9E96-BBCBCCBE50DD}"/>
              </a:ext>
            </a:extLst>
          </p:cNvPr>
          <p:cNvSpPr txBox="1"/>
          <p:nvPr/>
        </p:nvSpPr>
        <p:spPr>
          <a:xfrm>
            <a:off x="6868795" y="1993268"/>
            <a:ext cx="488275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2018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EB0947-7860-4272-8059-D21E6595CF8E}"/>
              </a:ext>
            </a:extLst>
          </p:cNvPr>
          <p:cNvSpPr txBox="1"/>
          <p:nvPr/>
        </p:nvSpPr>
        <p:spPr>
          <a:xfrm>
            <a:off x="2858923" y="1993268"/>
            <a:ext cx="2511906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글로벌 서포터즈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– Ownership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9D480F6-69B0-4A14-8092-59D6DFC21452}"/>
              </a:ext>
            </a:extLst>
          </p:cNvPr>
          <p:cNvSpPr txBox="1"/>
          <p:nvPr/>
        </p:nvSpPr>
        <p:spPr>
          <a:xfrm>
            <a:off x="2377126" y="2337786"/>
            <a:ext cx="3196360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지역 시민들과 얘기하면서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영어를 무료로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가르쳐줄수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있으면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어떨까라는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얘기로 기획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실제로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벳부시청에게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기획서를 제출하여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벳부시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초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중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고등학교에 방문해 학교 영어시간에 대신 들어가 영어로 얘기하는 세션 진행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060F7E-4E66-F2CF-F69C-0B78D4BD6F9D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5D4C3-5CB2-9CEA-A990-53E5C2DAE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449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275780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자기 분석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&lt;&gt;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기업 분석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4176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15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7D23433C-BE3C-4BB7-A715-661254F36A8F}"/>
              </a:ext>
            </a:extLst>
          </p:cNvPr>
          <p:cNvCxnSpPr>
            <a:cxnSpLocks/>
          </p:cNvCxnSpPr>
          <p:nvPr/>
        </p:nvCxnSpPr>
        <p:spPr>
          <a:xfrm>
            <a:off x="6096000" y="1254620"/>
            <a:ext cx="0" cy="2366404"/>
          </a:xfrm>
          <a:prstGeom prst="line">
            <a:avLst/>
          </a:prstGeom>
          <a:ln w="12700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타원 44">
            <a:extLst>
              <a:ext uri="{FF2B5EF4-FFF2-40B4-BE49-F238E27FC236}">
                <a16:creationId xmlns:a16="http://schemas.microsoft.com/office/drawing/2014/main" id="{3470DB6B-35C0-41F3-B97F-F32F67D51015}"/>
              </a:ext>
            </a:extLst>
          </p:cNvPr>
          <p:cNvSpPr/>
          <p:nvPr/>
        </p:nvSpPr>
        <p:spPr bwMode="auto">
          <a:xfrm>
            <a:off x="6014078" y="2050418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622FF2B-999B-4528-B7B4-091CA92F0648}"/>
              </a:ext>
            </a:extLst>
          </p:cNvPr>
          <p:cNvSpPr txBox="1"/>
          <p:nvPr/>
        </p:nvSpPr>
        <p:spPr>
          <a:xfrm>
            <a:off x="4884157" y="1990093"/>
            <a:ext cx="52193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2020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27053D-3F14-4DC7-8ADD-D8ED69C9C52C}"/>
              </a:ext>
            </a:extLst>
          </p:cNvPr>
          <p:cNvSpPr txBox="1"/>
          <p:nvPr/>
        </p:nvSpPr>
        <p:spPr>
          <a:xfrm>
            <a:off x="6868795" y="1990093"/>
            <a:ext cx="3951082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현대캐피탈 인턴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– insist on highest standard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3306471-8754-4C51-BBC6-37BEDABCC0E6}"/>
              </a:ext>
            </a:extLst>
          </p:cNvPr>
          <p:cNvSpPr txBox="1"/>
          <p:nvPr/>
        </p:nvSpPr>
        <p:spPr>
          <a:xfrm>
            <a:off x="6868796" y="2334611"/>
            <a:ext cx="299370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현대 모비스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1000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개 회사 관련 계약서 관리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각 계약 정보를 확인하고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문제 있는 부분에 피드백을 받고 영업팀들과 외근을 하며 필요한 서비스 설명하고 계약을 받아오는 일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5A8FC262-E511-4F98-AB9E-A97D477679D5}"/>
              </a:ext>
            </a:extLst>
          </p:cNvPr>
          <p:cNvSpPr/>
          <p:nvPr/>
        </p:nvSpPr>
        <p:spPr bwMode="auto">
          <a:xfrm>
            <a:off x="6014078" y="3527712"/>
            <a:ext cx="163846" cy="163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1FC20DB-9DD2-4CE7-8203-448F4F0A28CD}"/>
              </a:ext>
            </a:extLst>
          </p:cNvPr>
          <p:cNvSpPr txBox="1"/>
          <p:nvPr/>
        </p:nvSpPr>
        <p:spPr>
          <a:xfrm>
            <a:off x="6868795" y="3467387"/>
            <a:ext cx="52193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2020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37D2EAD-2BBF-4707-8CD9-E85B759263D3}"/>
              </a:ext>
            </a:extLst>
          </p:cNvPr>
          <p:cNvSpPr txBox="1"/>
          <p:nvPr/>
        </p:nvSpPr>
        <p:spPr>
          <a:xfrm>
            <a:off x="3095847" y="3483542"/>
            <a:ext cx="2310248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호텔 알바 </a:t>
            </a:r>
            <a:r>
              <a:rPr lang="en-US" altLang="ko-KR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– deliver results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FACDA0-2A60-4AAC-825F-B4EEB0A310FB}"/>
              </a:ext>
            </a:extLst>
          </p:cNvPr>
          <p:cNvSpPr txBox="1"/>
          <p:nvPr/>
        </p:nvSpPr>
        <p:spPr>
          <a:xfrm>
            <a:off x="2377126" y="3811905"/>
            <a:ext cx="299370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한국 관광객들이 많이 오지만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한국인이 없어 한국인 접객 대응이 안됨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매뉴얼과 한국인들에게 어떤 부분을 어필해야 하는지 문화적인 배경도 설명하면서 이해시키고 협력하여 잘 상대할 수 있는 시스템 구축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1588E2-7BC6-46FD-BB8A-B80C217F2006}"/>
              </a:ext>
            </a:extLst>
          </p:cNvPr>
          <p:cNvSpPr txBox="1"/>
          <p:nvPr/>
        </p:nvSpPr>
        <p:spPr>
          <a:xfrm>
            <a:off x="2401416" y="5147172"/>
            <a:ext cx="7389202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자기분석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 토대로 기업에 써져 있는 </a:t>
            </a:r>
            <a:r>
              <a:rPr lang="ko-KR" altLang="en-US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인재상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(Our leadership Principle)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을 연결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  <a:p>
            <a:pPr algn="ctr" latinLnBrk="0">
              <a:lnSpc>
                <a:spcPct val="110000"/>
              </a:lnSpc>
            </a:pP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포인트는 인재상의 구체적인 설명과 내 경험을 연결 할 수 있는지가 포인트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FBFB0E-E2D5-B7E6-AB5A-AB2345D66A03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CB264A-74CB-C4AC-87D2-94F3370B9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841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9444EC3-C392-449B-924C-CD375FE448F5}"/>
              </a:ext>
            </a:extLst>
          </p:cNvPr>
          <p:cNvSpPr/>
          <p:nvPr/>
        </p:nvSpPr>
        <p:spPr>
          <a:xfrm>
            <a:off x="8796232" y="3023395"/>
            <a:ext cx="2189979" cy="4255985"/>
          </a:xfrm>
          <a:prstGeom prst="roundRect">
            <a:avLst>
              <a:gd name="adj" fmla="val 6726"/>
            </a:avLst>
          </a:pr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" name="그림 1" descr="실내, 가정 용품, 화장품, 벽이(가) 표시된 사진&#10;&#10;자동 생성된 설명">
            <a:extLst>
              <a:ext uri="{FF2B5EF4-FFF2-40B4-BE49-F238E27FC236}">
                <a16:creationId xmlns:a16="http://schemas.microsoft.com/office/drawing/2014/main" id="{62E047D3-2E9C-05BA-F1A1-D15BBC17DC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5746" y="2042365"/>
            <a:ext cx="1758155" cy="3606434"/>
          </a:xfrm>
          <a:custGeom>
            <a:avLst/>
            <a:gdLst>
              <a:gd name="connsiteX0" fmla="*/ 224587 w 1758155"/>
              <a:gd name="connsiteY0" fmla="*/ 0 h 3606434"/>
              <a:gd name="connsiteX1" fmla="*/ 1533568 w 1758155"/>
              <a:gd name="connsiteY1" fmla="*/ 0 h 3606434"/>
              <a:gd name="connsiteX2" fmla="*/ 1758155 w 1758155"/>
              <a:gd name="connsiteY2" fmla="*/ 224587 h 3606434"/>
              <a:gd name="connsiteX3" fmla="*/ 1758155 w 1758155"/>
              <a:gd name="connsiteY3" fmla="*/ 3456615 h 3606434"/>
              <a:gd name="connsiteX4" fmla="*/ 1719799 w 1758155"/>
              <a:gd name="connsiteY4" fmla="*/ 3582184 h 3606434"/>
              <a:gd name="connsiteX5" fmla="*/ 1699791 w 1758155"/>
              <a:gd name="connsiteY5" fmla="*/ 3606434 h 3606434"/>
              <a:gd name="connsiteX6" fmla="*/ 58365 w 1758155"/>
              <a:gd name="connsiteY6" fmla="*/ 3606434 h 3606434"/>
              <a:gd name="connsiteX7" fmla="*/ 38356 w 1758155"/>
              <a:gd name="connsiteY7" fmla="*/ 3582184 h 3606434"/>
              <a:gd name="connsiteX8" fmla="*/ 0 w 1758155"/>
              <a:gd name="connsiteY8" fmla="*/ 3456615 h 3606434"/>
              <a:gd name="connsiteX9" fmla="*/ 0 w 1758155"/>
              <a:gd name="connsiteY9" fmla="*/ 224587 h 3606434"/>
              <a:gd name="connsiteX10" fmla="*/ 224587 w 1758155"/>
              <a:gd name="connsiteY10" fmla="*/ 0 h 360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58155" h="3606434">
                <a:moveTo>
                  <a:pt x="224587" y="0"/>
                </a:moveTo>
                <a:lnTo>
                  <a:pt x="1533568" y="0"/>
                </a:lnTo>
                <a:cubicBezTo>
                  <a:pt x="1657604" y="0"/>
                  <a:pt x="1758155" y="100551"/>
                  <a:pt x="1758155" y="224587"/>
                </a:cubicBezTo>
                <a:lnTo>
                  <a:pt x="1758155" y="3456615"/>
                </a:lnTo>
                <a:cubicBezTo>
                  <a:pt x="1758155" y="3503129"/>
                  <a:pt x="1744015" y="3546340"/>
                  <a:pt x="1719799" y="3582184"/>
                </a:cubicBezTo>
                <a:lnTo>
                  <a:pt x="1699791" y="3606434"/>
                </a:lnTo>
                <a:lnTo>
                  <a:pt x="58365" y="3606434"/>
                </a:lnTo>
                <a:lnTo>
                  <a:pt x="38356" y="3582184"/>
                </a:lnTo>
                <a:cubicBezTo>
                  <a:pt x="14140" y="3546340"/>
                  <a:pt x="0" y="3503129"/>
                  <a:pt x="0" y="3456615"/>
                </a:cubicBezTo>
                <a:lnTo>
                  <a:pt x="0" y="224587"/>
                </a:lnTo>
                <a:cubicBezTo>
                  <a:pt x="0" y="100551"/>
                  <a:pt x="100551" y="0"/>
                  <a:pt x="224587" y="0"/>
                </a:cubicBezTo>
                <a:close/>
              </a:path>
            </a:pathLst>
          </a:custGeom>
        </p:spPr>
      </p:pic>
      <p:pic>
        <p:nvPicPr>
          <p:cNvPr id="82" name="Mockup">
            <a:extLst>
              <a:ext uri="{FF2B5EF4-FFF2-40B4-BE49-F238E27FC236}">
                <a16:creationId xmlns:a16="http://schemas.microsoft.com/office/drawing/2014/main" id="{F96CCAC8-6E83-4D64-B796-6EF4F4F1E0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8061" y="1924290"/>
            <a:ext cx="1948127" cy="3834605"/>
          </a:xfrm>
          <a:custGeom>
            <a:avLst/>
            <a:gdLst>
              <a:gd name="connsiteX0" fmla="*/ 0 w 2887376"/>
              <a:gd name="connsiteY0" fmla="*/ 0 h 5688986"/>
              <a:gd name="connsiteX1" fmla="*/ 2887376 w 2887376"/>
              <a:gd name="connsiteY1" fmla="*/ 0 h 5688986"/>
              <a:gd name="connsiteX2" fmla="*/ 2887376 w 2887376"/>
              <a:gd name="connsiteY2" fmla="*/ 5688986 h 5688986"/>
              <a:gd name="connsiteX3" fmla="*/ 0 w 2887376"/>
              <a:gd name="connsiteY3" fmla="*/ 5688986 h 568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376" h="5688986">
                <a:moveTo>
                  <a:pt x="0" y="0"/>
                </a:moveTo>
                <a:lnTo>
                  <a:pt x="2887376" y="0"/>
                </a:lnTo>
                <a:lnTo>
                  <a:pt x="2887376" y="5688986"/>
                </a:lnTo>
                <a:lnTo>
                  <a:pt x="0" y="5688986"/>
                </a:lnTo>
                <a:close/>
              </a:path>
            </a:pathLst>
          </a:custGeom>
        </p:spPr>
      </p:pic>
      <p:pic>
        <p:nvPicPr>
          <p:cNvPr id="80" name="Mockup">
            <a:extLst>
              <a:ext uri="{FF2B5EF4-FFF2-40B4-BE49-F238E27FC236}">
                <a16:creationId xmlns:a16="http://schemas.microsoft.com/office/drawing/2014/main" id="{9CB18D1C-B981-4C49-8409-BAE702B15798}"/>
              </a:ext>
            </a:extLst>
          </p:cNvPr>
          <p:cNvPicPr>
            <a:picLocks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056" y="1921173"/>
            <a:ext cx="1948008" cy="383772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7F78DA4-7818-4AFB-9FB0-467E18B1CBC0}"/>
              </a:ext>
            </a:extLst>
          </p:cNvPr>
          <p:cNvSpPr txBox="1"/>
          <p:nvPr/>
        </p:nvSpPr>
        <p:spPr>
          <a:xfrm>
            <a:off x="1174750" y="822223"/>
            <a:ext cx="11791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분석 과정 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22" name="직선 연결선 9">
            <a:extLst>
              <a:ext uri="{FF2B5EF4-FFF2-40B4-BE49-F238E27FC236}">
                <a16:creationId xmlns:a16="http://schemas.microsoft.com/office/drawing/2014/main" id="{C689B06C-8880-4DBF-B23E-55706585FD0E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10">
            <a:extLst>
              <a:ext uri="{FF2B5EF4-FFF2-40B4-BE49-F238E27FC236}">
                <a16:creationId xmlns:a16="http://schemas.microsoft.com/office/drawing/2014/main" id="{405C735E-D31F-4DA0-9EBF-82AC190F16A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FEEFD8-BF9C-482A-8DF1-CAFE545C7E32}"/>
              </a:ext>
            </a:extLst>
          </p:cNvPr>
          <p:cNvSpPr txBox="1"/>
          <p:nvPr/>
        </p:nvSpPr>
        <p:spPr>
          <a:xfrm>
            <a:off x="570850" y="822223"/>
            <a:ext cx="34657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A2176C-39E5-40E6-9F07-2998EF543D1D}"/>
              </a:ext>
            </a:extLst>
          </p:cNvPr>
          <p:cNvSpPr txBox="1"/>
          <p:nvPr/>
        </p:nvSpPr>
        <p:spPr>
          <a:xfrm>
            <a:off x="1103445" y="3769953"/>
            <a:ext cx="3924924" cy="2229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Customer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Obsession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–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고객 집착 주의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리더는고객이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최우선이며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고객으로부터 일을 시작합니다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고객의 신뢰를 얻고 유지하기 위해 노력합니다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리더는 경쟁자에게 집중하지만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고객에게는 집착을 합니다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pPr latinLnBrk="0">
              <a:lnSpc>
                <a:spcPct val="130000"/>
              </a:lnSpc>
            </a:pP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핵심 포인트는 어떻게 집착을 하느냐가 중요</a:t>
            </a:r>
            <a:endParaRPr lang="en-US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 집착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=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고객이 구체적으로 어떤 상황에 있으며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어떤 문제가 있기에 어떤 수요를 필요로 하는지를 구체적으로 분석 후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그에 상응하는 서비스를 제공할 수 있는 해결방안을 행동으로 옮기기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CE6C341C-56CB-4EF1-BA65-1B571F0E53A4}"/>
              </a:ext>
            </a:extLst>
          </p:cNvPr>
          <p:cNvCxnSpPr>
            <a:cxnSpLocks/>
          </p:cNvCxnSpPr>
          <p:nvPr/>
        </p:nvCxnSpPr>
        <p:spPr>
          <a:xfrm>
            <a:off x="1211395" y="3185945"/>
            <a:ext cx="622653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6D9E02A-1387-4454-B0E8-79A02CA5A7C6}"/>
              </a:ext>
            </a:extLst>
          </p:cNvPr>
          <p:cNvSpPr txBox="1"/>
          <p:nvPr/>
        </p:nvSpPr>
        <p:spPr>
          <a:xfrm>
            <a:off x="1103444" y="1921173"/>
            <a:ext cx="2954335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pc="-20" dirty="0" err="1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인재상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핵심 내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용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과</a:t>
            </a: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내 경험이</a:t>
            </a:r>
            <a:endParaRPr lang="en-US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일치시키는 과정은 어떻게 할까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  <a:endParaRPr lang="id-ID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D14A414-F334-211D-E35F-22445C03F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BBEBEC-6346-8469-126E-42E30212571F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</p:spTree>
    <p:extLst>
      <p:ext uri="{BB962C8B-B14F-4D97-AF65-F5344CB8AC3E}">
        <p14:creationId xmlns:p14="http://schemas.microsoft.com/office/powerpoint/2010/main" val="3344724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그림 54" descr="사람, 손가락, 손톱, 엄지이(가) 표시된 사진&#10;&#10;자동 생성된 설명">
            <a:extLst>
              <a:ext uri="{FF2B5EF4-FFF2-40B4-BE49-F238E27FC236}">
                <a16:creationId xmlns:a16="http://schemas.microsoft.com/office/drawing/2014/main" id="{333E62E6-C58D-C140-B2B7-4B354FDA82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0"/>
          <a:stretch/>
        </p:blipFill>
        <p:spPr>
          <a:xfrm>
            <a:off x="1257301" y="2286001"/>
            <a:ext cx="2292350" cy="3067051"/>
          </a:xfrm>
          <a:custGeom>
            <a:avLst/>
            <a:gdLst>
              <a:gd name="connsiteX0" fmla="*/ 0 w 2292350"/>
              <a:gd name="connsiteY0" fmla="*/ 0 h 3067051"/>
              <a:gd name="connsiteX1" fmla="*/ 2292350 w 2292350"/>
              <a:gd name="connsiteY1" fmla="*/ 0 h 3067051"/>
              <a:gd name="connsiteX2" fmla="*/ 2292350 w 2292350"/>
              <a:gd name="connsiteY2" fmla="*/ 3067051 h 3067051"/>
              <a:gd name="connsiteX3" fmla="*/ 0 w 2292350"/>
              <a:gd name="connsiteY3" fmla="*/ 3067051 h 30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0" h="3067051">
                <a:moveTo>
                  <a:pt x="0" y="0"/>
                </a:moveTo>
                <a:lnTo>
                  <a:pt x="2292350" y="0"/>
                </a:lnTo>
                <a:lnTo>
                  <a:pt x="2292350" y="3067051"/>
                </a:lnTo>
                <a:lnTo>
                  <a:pt x="0" y="3067051"/>
                </a:lnTo>
                <a:close/>
              </a:path>
            </a:pathLst>
          </a:custGeom>
        </p:spPr>
      </p:pic>
      <p:pic>
        <p:nvPicPr>
          <p:cNvPr id="80" name="Picture 3">
            <a:extLst>
              <a:ext uri="{FF2B5EF4-FFF2-40B4-BE49-F238E27FC236}">
                <a16:creationId xmlns:a16="http://schemas.microsoft.com/office/drawing/2014/main" id="{5419AC5E-AB81-4301-A201-9B45114C0B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1698171"/>
            <a:ext cx="4171681" cy="54519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7F78DA4-7818-4AFB-9FB0-467E18B1CBC0}"/>
              </a:ext>
            </a:extLst>
          </p:cNvPr>
          <p:cNvSpPr txBox="1"/>
          <p:nvPr/>
        </p:nvSpPr>
        <p:spPr>
          <a:xfrm>
            <a:off x="1174750" y="822223"/>
            <a:ext cx="207941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분석 과정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- </a:t>
            </a:r>
            <a:r>
              <a:rPr lang="en-US" altLang="ko-KR" sz="2400" spc="-3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Cont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153547-0920-472C-8B63-C954B6DF15D0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ko-KR"/>
            </a:defPPr>
            <a:lvl1pPr>
              <a:defRPr sz="1400" spc="-3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cxnSp>
        <p:nvCxnSpPr>
          <p:cNvPr id="22" name="직선 연결선 9">
            <a:extLst>
              <a:ext uri="{FF2B5EF4-FFF2-40B4-BE49-F238E27FC236}">
                <a16:creationId xmlns:a16="http://schemas.microsoft.com/office/drawing/2014/main" id="{C689B06C-8880-4DBF-B23E-55706585FD0E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10">
            <a:extLst>
              <a:ext uri="{FF2B5EF4-FFF2-40B4-BE49-F238E27FC236}">
                <a16:creationId xmlns:a16="http://schemas.microsoft.com/office/drawing/2014/main" id="{405C735E-D31F-4DA0-9EBF-82AC190F16A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6FEEFD8-BF9C-482A-8DF1-CAFE545C7E32}"/>
              </a:ext>
            </a:extLst>
          </p:cNvPr>
          <p:cNvSpPr txBox="1"/>
          <p:nvPr/>
        </p:nvSpPr>
        <p:spPr>
          <a:xfrm>
            <a:off x="570850" y="822223"/>
            <a:ext cx="3257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17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ABE0BD-5C7A-4762-A406-3AA67DFC63DA}"/>
              </a:ext>
            </a:extLst>
          </p:cNvPr>
          <p:cNvSpPr txBox="1"/>
          <p:nvPr/>
        </p:nvSpPr>
        <p:spPr>
          <a:xfrm>
            <a:off x="4615901" y="1899873"/>
            <a:ext cx="2561920" cy="6807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신입생 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Orientation</a:t>
            </a:r>
            <a:r>
              <a:rPr lang="ko-KR" altLang="en-US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에서</a:t>
            </a:r>
            <a:endParaRPr lang="en-US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latinLnBrk="0">
              <a:lnSpc>
                <a:spcPct val="110000"/>
              </a:lnSpc>
            </a:pPr>
            <a:r>
              <a:rPr lang="ko-KR" altLang="en-US" sz="18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나는 어떤 집착을 하였는가</a:t>
            </a:r>
            <a:r>
              <a:rPr lang="en-US" altLang="ko-KR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  <a:endParaRPr lang="id-ID" altLang="ko-KR" sz="18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AE0B5C-6691-409A-A652-31943081793C}"/>
              </a:ext>
            </a:extLst>
          </p:cNvPr>
          <p:cNvSpPr txBox="1"/>
          <p:nvPr/>
        </p:nvSpPr>
        <p:spPr>
          <a:xfrm>
            <a:off x="5375532" y="3314701"/>
            <a:ext cx="1315425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3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고객 수요도 조사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16146B5-F88F-4D37-8707-55A84B46063E}"/>
              </a:ext>
            </a:extLst>
          </p:cNvPr>
          <p:cNvSpPr txBox="1"/>
          <p:nvPr/>
        </p:nvSpPr>
        <p:spPr>
          <a:xfrm>
            <a:off x="4711368" y="3725623"/>
            <a:ext cx="2224783" cy="696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멤버들에게 어떤 내용을 구체적으로 알고 싶어하는지 수요 조사를 통해 데이터 수집 후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기존 틀 전부 개편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2" name="그래픽 84">
            <a:extLst>
              <a:ext uri="{FF2B5EF4-FFF2-40B4-BE49-F238E27FC236}">
                <a16:creationId xmlns:a16="http://schemas.microsoft.com/office/drawing/2014/main" id="{4174ECA6-6AEC-4C42-BF22-C9B7D1817AF4}"/>
              </a:ext>
            </a:extLst>
          </p:cNvPr>
          <p:cNvGrpSpPr/>
          <p:nvPr/>
        </p:nvGrpSpPr>
        <p:grpSpPr>
          <a:xfrm>
            <a:off x="4711367" y="3289043"/>
            <a:ext cx="384993" cy="303500"/>
            <a:chOff x="4711367" y="3289043"/>
            <a:chExt cx="384993" cy="303500"/>
          </a:xfrm>
          <a:solidFill>
            <a:schemeClr val="accent3"/>
          </a:solidFill>
        </p:grpSpPr>
        <p:grpSp>
          <p:nvGrpSpPr>
            <p:cNvPr id="3" name="그래픽 84">
              <a:extLst>
                <a:ext uri="{FF2B5EF4-FFF2-40B4-BE49-F238E27FC236}">
                  <a16:creationId xmlns:a16="http://schemas.microsoft.com/office/drawing/2014/main" id="{09B493EC-25B7-499D-A100-4F30B8E644A3}"/>
                </a:ext>
              </a:extLst>
            </p:cNvPr>
            <p:cNvGrpSpPr/>
            <p:nvPr/>
          </p:nvGrpSpPr>
          <p:grpSpPr>
            <a:xfrm>
              <a:off x="4711367" y="3360561"/>
              <a:ext cx="384993" cy="231982"/>
              <a:chOff x="4711367" y="3360561"/>
              <a:chExt cx="384993" cy="231982"/>
            </a:xfrm>
            <a:grpFill/>
          </p:grpSpPr>
          <p:sp>
            <p:nvSpPr>
              <p:cNvPr id="4" name="자유형: 도형 3">
                <a:extLst>
                  <a:ext uri="{FF2B5EF4-FFF2-40B4-BE49-F238E27FC236}">
                    <a16:creationId xmlns:a16="http://schemas.microsoft.com/office/drawing/2014/main" id="{8F8D02BE-E0C4-40D5-91B3-2B5E8EACD5A4}"/>
                  </a:ext>
                </a:extLst>
              </p:cNvPr>
              <p:cNvSpPr/>
              <p:nvPr/>
            </p:nvSpPr>
            <p:spPr>
              <a:xfrm>
                <a:off x="5041516" y="3468750"/>
                <a:ext cx="12031" cy="91246"/>
              </a:xfrm>
              <a:custGeom>
                <a:avLst/>
                <a:gdLst>
                  <a:gd name="connsiteX0" fmla="*/ 0 w 12031"/>
                  <a:gd name="connsiteY0" fmla="*/ 0 h 91246"/>
                  <a:gd name="connsiteX1" fmla="*/ 12031 w 12031"/>
                  <a:gd name="connsiteY1" fmla="*/ 0 h 91246"/>
                  <a:gd name="connsiteX2" fmla="*/ 12031 w 12031"/>
                  <a:gd name="connsiteY2" fmla="*/ 91246 h 91246"/>
                  <a:gd name="connsiteX3" fmla="*/ 0 w 12031"/>
                  <a:gd name="connsiteY3" fmla="*/ 91246 h 91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31" h="91246">
                    <a:moveTo>
                      <a:pt x="0" y="0"/>
                    </a:moveTo>
                    <a:lnTo>
                      <a:pt x="12031" y="0"/>
                    </a:lnTo>
                    <a:lnTo>
                      <a:pt x="12031" y="91246"/>
                    </a:lnTo>
                    <a:lnTo>
                      <a:pt x="0" y="91246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" name="자유형: 도형 4">
                <a:extLst>
                  <a:ext uri="{FF2B5EF4-FFF2-40B4-BE49-F238E27FC236}">
                    <a16:creationId xmlns:a16="http://schemas.microsoft.com/office/drawing/2014/main" id="{0D990D8B-5B51-4687-949B-9362F2F67C3B}"/>
                  </a:ext>
                </a:extLst>
              </p:cNvPr>
              <p:cNvSpPr/>
              <p:nvPr/>
            </p:nvSpPr>
            <p:spPr>
              <a:xfrm>
                <a:off x="4754170" y="3360561"/>
                <a:ext cx="73807" cy="199435"/>
              </a:xfrm>
              <a:custGeom>
                <a:avLst/>
                <a:gdLst>
                  <a:gd name="connsiteX0" fmla="*/ 12031 w 73807"/>
                  <a:gd name="connsiteY0" fmla="*/ 199435 h 199435"/>
                  <a:gd name="connsiteX1" fmla="*/ 0 w 73807"/>
                  <a:gd name="connsiteY1" fmla="*/ 199435 h 199435"/>
                  <a:gd name="connsiteX2" fmla="*/ 0 w 73807"/>
                  <a:gd name="connsiteY2" fmla="*/ 15902 h 199435"/>
                  <a:gd name="connsiteX3" fmla="*/ 15830 w 73807"/>
                  <a:gd name="connsiteY3" fmla="*/ 0 h 199435"/>
                  <a:gd name="connsiteX4" fmla="*/ 73807 w 73807"/>
                  <a:gd name="connsiteY4" fmla="*/ 0 h 199435"/>
                  <a:gd name="connsiteX5" fmla="*/ 73807 w 73807"/>
                  <a:gd name="connsiteY5" fmla="*/ 12031 h 199435"/>
                  <a:gd name="connsiteX6" fmla="*/ 15833 w 73807"/>
                  <a:gd name="connsiteY6" fmla="*/ 12031 h 199435"/>
                  <a:gd name="connsiteX7" fmla="*/ 12034 w 73807"/>
                  <a:gd name="connsiteY7" fmla="*/ 15902 h 199435"/>
                  <a:gd name="connsiteX8" fmla="*/ 12034 w 73807"/>
                  <a:gd name="connsiteY8" fmla="*/ 199435 h 19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807" h="199435">
                    <a:moveTo>
                      <a:pt x="12031" y="199435"/>
                    </a:moveTo>
                    <a:lnTo>
                      <a:pt x="0" y="199435"/>
                    </a:lnTo>
                    <a:lnTo>
                      <a:pt x="0" y="15902"/>
                    </a:lnTo>
                    <a:cubicBezTo>
                      <a:pt x="0" y="7134"/>
                      <a:pt x="7101" y="0"/>
                      <a:pt x="15830" y="0"/>
                    </a:cubicBezTo>
                    <a:lnTo>
                      <a:pt x="73807" y="0"/>
                    </a:lnTo>
                    <a:lnTo>
                      <a:pt x="73807" y="12031"/>
                    </a:lnTo>
                    <a:lnTo>
                      <a:pt x="15833" y="12031"/>
                    </a:lnTo>
                    <a:cubicBezTo>
                      <a:pt x="13739" y="12031"/>
                      <a:pt x="12034" y="13767"/>
                      <a:pt x="12034" y="15902"/>
                    </a:cubicBezTo>
                    <a:lnTo>
                      <a:pt x="12034" y="199435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" name="자유형: 도형 5">
                <a:extLst>
                  <a:ext uri="{FF2B5EF4-FFF2-40B4-BE49-F238E27FC236}">
                    <a16:creationId xmlns:a16="http://schemas.microsoft.com/office/drawing/2014/main" id="{95FE2F65-1B62-4727-B6FF-86664CFD9B53}"/>
                  </a:ext>
                </a:extLst>
              </p:cNvPr>
              <p:cNvSpPr/>
              <p:nvPr/>
            </p:nvSpPr>
            <p:spPr>
              <a:xfrm>
                <a:off x="4785433" y="3525636"/>
                <a:ext cx="236860" cy="12031"/>
              </a:xfrm>
              <a:custGeom>
                <a:avLst/>
                <a:gdLst>
                  <a:gd name="connsiteX0" fmla="*/ 0 w 236860"/>
                  <a:gd name="connsiteY0" fmla="*/ 0 h 12031"/>
                  <a:gd name="connsiteX1" fmla="*/ 236861 w 236860"/>
                  <a:gd name="connsiteY1" fmla="*/ 0 h 12031"/>
                  <a:gd name="connsiteX2" fmla="*/ 236861 w 236860"/>
                  <a:gd name="connsiteY2" fmla="*/ 12031 h 12031"/>
                  <a:gd name="connsiteX3" fmla="*/ 0 w 236860"/>
                  <a:gd name="connsiteY3" fmla="*/ 12031 h 12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860" h="12031">
                    <a:moveTo>
                      <a:pt x="0" y="0"/>
                    </a:moveTo>
                    <a:lnTo>
                      <a:pt x="236861" y="0"/>
                    </a:lnTo>
                    <a:lnTo>
                      <a:pt x="236861" y="12031"/>
                    </a:lnTo>
                    <a:lnTo>
                      <a:pt x="0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6F60DD57-2049-4A6B-B8EC-EB52460D4079}"/>
                  </a:ext>
                </a:extLst>
              </p:cNvPr>
              <p:cNvSpPr/>
              <p:nvPr/>
            </p:nvSpPr>
            <p:spPr>
              <a:xfrm>
                <a:off x="4785433" y="3388620"/>
                <a:ext cx="42541" cy="12031"/>
              </a:xfrm>
              <a:custGeom>
                <a:avLst/>
                <a:gdLst>
                  <a:gd name="connsiteX0" fmla="*/ 0 w 42541"/>
                  <a:gd name="connsiteY0" fmla="*/ 0 h 12031"/>
                  <a:gd name="connsiteX1" fmla="*/ 42542 w 42541"/>
                  <a:gd name="connsiteY1" fmla="*/ 0 h 12031"/>
                  <a:gd name="connsiteX2" fmla="*/ 42542 w 42541"/>
                  <a:gd name="connsiteY2" fmla="*/ 12031 h 12031"/>
                  <a:gd name="connsiteX3" fmla="*/ 0 w 42541"/>
                  <a:gd name="connsiteY3" fmla="*/ 12031 h 12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541" h="12031">
                    <a:moveTo>
                      <a:pt x="0" y="0"/>
                    </a:moveTo>
                    <a:lnTo>
                      <a:pt x="42542" y="0"/>
                    </a:lnTo>
                    <a:lnTo>
                      <a:pt x="42542" y="12031"/>
                    </a:lnTo>
                    <a:lnTo>
                      <a:pt x="0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" name="자유형: 도형 7">
                <a:extLst>
                  <a:ext uri="{FF2B5EF4-FFF2-40B4-BE49-F238E27FC236}">
                    <a16:creationId xmlns:a16="http://schemas.microsoft.com/office/drawing/2014/main" id="{59F30CB2-7689-4A9D-9AF7-24918909473C}"/>
                  </a:ext>
                </a:extLst>
              </p:cNvPr>
              <p:cNvSpPr/>
              <p:nvPr/>
            </p:nvSpPr>
            <p:spPr>
              <a:xfrm>
                <a:off x="4711367" y="3553064"/>
                <a:ext cx="384993" cy="39479"/>
              </a:xfrm>
              <a:custGeom>
                <a:avLst/>
                <a:gdLst>
                  <a:gd name="connsiteX0" fmla="*/ 356612 w 384993"/>
                  <a:gd name="connsiteY0" fmla="*/ 39480 h 39479"/>
                  <a:gd name="connsiteX1" fmla="*/ 28375 w 384993"/>
                  <a:gd name="connsiteY1" fmla="*/ 39480 h 39479"/>
                  <a:gd name="connsiteX2" fmla="*/ 2400 w 384993"/>
                  <a:gd name="connsiteY2" fmla="*/ 28580 h 39479"/>
                  <a:gd name="connsiteX3" fmla="*/ 0 w 384993"/>
                  <a:gd name="connsiteY3" fmla="*/ 26775 h 39479"/>
                  <a:gd name="connsiteX4" fmla="*/ 0 w 384993"/>
                  <a:gd name="connsiteY4" fmla="*/ 0 h 39479"/>
                  <a:gd name="connsiteX5" fmla="*/ 384993 w 384993"/>
                  <a:gd name="connsiteY5" fmla="*/ 0 h 39479"/>
                  <a:gd name="connsiteX6" fmla="*/ 384993 w 384993"/>
                  <a:gd name="connsiteY6" fmla="*/ 26778 h 39479"/>
                  <a:gd name="connsiteX7" fmla="*/ 382596 w 384993"/>
                  <a:gd name="connsiteY7" fmla="*/ 28583 h 39479"/>
                  <a:gd name="connsiteX8" fmla="*/ 356612 w 384993"/>
                  <a:gd name="connsiteY8" fmla="*/ 39480 h 39479"/>
                  <a:gd name="connsiteX9" fmla="*/ 12031 w 384993"/>
                  <a:gd name="connsiteY9" fmla="*/ 20642 h 39479"/>
                  <a:gd name="connsiteX10" fmla="*/ 28375 w 384993"/>
                  <a:gd name="connsiteY10" fmla="*/ 27449 h 39479"/>
                  <a:gd name="connsiteX11" fmla="*/ 356615 w 384993"/>
                  <a:gd name="connsiteY11" fmla="*/ 27449 h 39479"/>
                  <a:gd name="connsiteX12" fmla="*/ 372965 w 384993"/>
                  <a:gd name="connsiteY12" fmla="*/ 20642 h 39479"/>
                  <a:gd name="connsiteX13" fmla="*/ 372965 w 384993"/>
                  <a:gd name="connsiteY13" fmla="*/ 12028 h 39479"/>
                  <a:gd name="connsiteX14" fmla="*/ 12031 w 384993"/>
                  <a:gd name="connsiteY14" fmla="*/ 12028 h 39479"/>
                  <a:gd name="connsiteX15" fmla="*/ 12031 w 384993"/>
                  <a:gd name="connsiteY15" fmla="*/ 20642 h 3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84993" h="39479">
                    <a:moveTo>
                      <a:pt x="356612" y="39480"/>
                    </a:moveTo>
                    <a:lnTo>
                      <a:pt x="28375" y="39480"/>
                    </a:lnTo>
                    <a:cubicBezTo>
                      <a:pt x="17213" y="39480"/>
                      <a:pt x="3883" y="29696"/>
                      <a:pt x="2400" y="28580"/>
                    </a:cubicBezTo>
                    <a:lnTo>
                      <a:pt x="0" y="26775"/>
                    </a:lnTo>
                    <a:lnTo>
                      <a:pt x="0" y="0"/>
                    </a:lnTo>
                    <a:lnTo>
                      <a:pt x="384993" y="0"/>
                    </a:lnTo>
                    <a:lnTo>
                      <a:pt x="384993" y="26778"/>
                    </a:lnTo>
                    <a:lnTo>
                      <a:pt x="382596" y="28583"/>
                    </a:lnTo>
                    <a:cubicBezTo>
                      <a:pt x="381110" y="29696"/>
                      <a:pt x="367768" y="39480"/>
                      <a:pt x="356612" y="39480"/>
                    </a:cubicBezTo>
                    <a:close/>
                    <a:moveTo>
                      <a:pt x="12031" y="20642"/>
                    </a:moveTo>
                    <a:cubicBezTo>
                      <a:pt x="16765" y="23764"/>
                      <a:pt x="23830" y="27449"/>
                      <a:pt x="28375" y="27449"/>
                    </a:cubicBezTo>
                    <a:lnTo>
                      <a:pt x="356615" y="27449"/>
                    </a:lnTo>
                    <a:cubicBezTo>
                      <a:pt x="361157" y="27449"/>
                      <a:pt x="368222" y="23764"/>
                      <a:pt x="372965" y="20642"/>
                    </a:cubicBezTo>
                    <a:lnTo>
                      <a:pt x="372965" y="12028"/>
                    </a:lnTo>
                    <a:lnTo>
                      <a:pt x="12031" y="12028"/>
                    </a:lnTo>
                    <a:lnTo>
                      <a:pt x="12031" y="20642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그래픽 84">
              <a:extLst>
                <a:ext uri="{FF2B5EF4-FFF2-40B4-BE49-F238E27FC236}">
                  <a16:creationId xmlns:a16="http://schemas.microsoft.com/office/drawing/2014/main" id="{C1D6A0E9-9DDD-4FB5-AE68-0DC5D8EF469D}"/>
                </a:ext>
              </a:extLst>
            </p:cNvPr>
            <p:cNvGrpSpPr/>
            <p:nvPr/>
          </p:nvGrpSpPr>
          <p:grpSpPr>
            <a:xfrm>
              <a:off x="4847702" y="3289043"/>
              <a:ext cx="248654" cy="201549"/>
              <a:chOff x="4847702" y="3289043"/>
              <a:chExt cx="248654" cy="201549"/>
            </a:xfrm>
            <a:grpFill/>
          </p:grpSpPr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id="{A8040531-352E-4E83-A8B0-04E677A92107}"/>
                  </a:ext>
                </a:extLst>
              </p:cNvPr>
              <p:cNvSpPr/>
              <p:nvPr/>
            </p:nvSpPr>
            <p:spPr>
              <a:xfrm>
                <a:off x="4847702" y="3289043"/>
                <a:ext cx="248654" cy="201549"/>
              </a:xfrm>
              <a:custGeom>
                <a:avLst/>
                <a:gdLst>
                  <a:gd name="connsiteX0" fmla="*/ 124329 w 248654"/>
                  <a:gd name="connsiteY0" fmla="*/ 201550 h 201549"/>
                  <a:gd name="connsiteX1" fmla="*/ 101795 w 248654"/>
                  <a:gd name="connsiteY1" fmla="*/ 159159 h 201549"/>
                  <a:gd name="connsiteX2" fmla="*/ 17249 w 248654"/>
                  <a:gd name="connsiteY2" fmla="*/ 159159 h 201549"/>
                  <a:gd name="connsiteX3" fmla="*/ 0 w 248654"/>
                  <a:gd name="connsiteY3" fmla="*/ 140065 h 201549"/>
                  <a:gd name="connsiteX4" fmla="*/ 0 w 248654"/>
                  <a:gd name="connsiteY4" fmla="*/ 19108 h 201549"/>
                  <a:gd name="connsiteX5" fmla="*/ 17249 w 248654"/>
                  <a:gd name="connsiteY5" fmla="*/ 0 h 201549"/>
                  <a:gd name="connsiteX6" fmla="*/ 231384 w 248654"/>
                  <a:gd name="connsiteY6" fmla="*/ 0 h 201549"/>
                  <a:gd name="connsiteX7" fmla="*/ 248654 w 248654"/>
                  <a:gd name="connsiteY7" fmla="*/ 19105 h 201549"/>
                  <a:gd name="connsiteX8" fmla="*/ 248654 w 248654"/>
                  <a:gd name="connsiteY8" fmla="*/ 140065 h 201549"/>
                  <a:gd name="connsiteX9" fmla="*/ 231384 w 248654"/>
                  <a:gd name="connsiteY9" fmla="*/ 159159 h 201549"/>
                  <a:gd name="connsiteX10" fmla="*/ 146863 w 248654"/>
                  <a:gd name="connsiteY10" fmla="*/ 159159 h 201549"/>
                  <a:gd name="connsiteX11" fmla="*/ 124329 w 248654"/>
                  <a:gd name="connsiteY11" fmla="*/ 201550 h 201549"/>
                  <a:gd name="connsiteX12" fmla="*/ 17249 w 248654"/>
                  <a:gd name="connsiteY12" fmla="*/ 12031 h 201549"/>
                  <a:gd name="connsiteX13" fmla="*/ 12031 w 248654"/>
                  <a:gd name="connsiteY13" fmla="*/ 19108 h 201549"/>
                  <a:gd name="connsiteX14" fmla="*/ 12031 w 248654"/>
                  <a:gd name="connsiteY14" fmla="*/ 140065 h 201549"/>
                  <a:gd name="connsiteX15" fmla="*/ 17249 w 248654"/>
                  <a:gd name="connsiteY15" fmla="*/ 147127 h 201549"/>
                  <a:gd name="connsiteX16" fmla="*/ 109025 w 248654"/>
                  <a:gd name="connsiteY16" fmla="*/ 147127 h 201549"/>
                  <a:gd name="connsiteX17" fmla="*/ 124329 w 248654"/>
                  <a:gd name="connsiteY17" fmla="*/ 175918 h 201549"/>
                  <a:gd name="connsiteX18" fmla="*/ 139638 w 248654"/>
                  <a:gd name="connsiteY18" fmla="*/ 147127 h 201549"/>
                  <a:gd name="connsiteX19" fmla="*/ 231387 w 248654"/>
                  <a:gd name="connsiteY19" fmla="*/ 147127 h 201549"/>
                  <a:gd name="connsiteX20" fmla="*/ 236626 w 248654"/>
                  <a:gd name="connsiteY20" fmla="*/ 140065 h 201549"/>
                  <a:gd name="connsiteX21" fmla="*/ 236626 w 248654"/>
                  <a:gd name="connsiteY21" fmla="*/ 19105 h 201549"/>
                  <a:gd name="connsiteX22" fmla="*/ 231387 w 248654"/>
                  <a:gd name="connsiteY22" fmla="*/ 12031 h 201549"/>
                  <a:gd name="connsiteX23" fmla="*/ 17249 w 248654"/>
                  <a:gd name="connsiteY23" fmla="*/ 12031 h 20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8654" h="201549">
                    <a:moveTo>
                      <a:pt x="124329" y="201550"/>
                    </a:moveTo>
                    <a:lnTo>
                      <a:pt x="101795" y="159159"/>
                    </a:lnTo>
                    <a:lnTo>
                      <a:pt x="17249" y="159159"/>
                    </a:lnTo>
                    <a:cubicBezTo>
                      <a:pt x="7739" y="159159"/>
                      <a:pt x="0" y="150592"/>
                      <a:pt x="0" y="140065"/>
                    </a:cubicBezTo>
                    <a:lnTo>
                      <a:pt x="0" y="19108"/>
                    </a:lnTo>
                    <a:cubicBezTo>
                      <a:pt x="0" y="8572"/>
                      <a:pt x="7739" y="0"/>
                      <a:pt x="17249" y="0"/>
                    </a:cubicBezTo>
                    <a:lnTo>
                      <a:pt x="231384" y="0"/>
                    </a:lnTo>
                    <a:cubicBezTo>
                      <a:pt x="240906" y="0"/>
                      <a:pt x="248654" y="8572"/>
                      <a:pt x="248654" y="19105"/>
                    </a:cubicBezTo>
                    <a:lnTo>
                      <a:pt x="248654" y="140065"/>
                    </a:lnTo>
                    <a:cubicBezTo>
                      <a:pt x="248654" y="150592"/>
                      <a:pt x="240906" y="159159"/>
                      <a:pt x="231384" y="159159"/>
                    </a:cubicBezTo>
                    <a:lnTo>
                      <a:pt x="146863" y="159159"/>
                    </a:lnTo>
                    <a:lnTo>
                      <a:pt x="124329" y="201550"/>
                    </a:lnTo>
                    <a:close/>
                    <a:moveTo>
                      <a:pt x="17249" y="12031"/>
                    </a:moveTo>
                    <a:cubicBezTo>
                      <a:pt x="14422" y="12031"/>
                      <a:pt x="12031" y="15273"/>
                      <a:pt x="12031" y="19108"/>
                    </a:cubicBezTo>
                    <a:lnTo>
                      <a:pt x="12031" y="140065"/>
                    </a:lnTo>
                    <a:cubicBezTo>
                      <a:pt x="12031" y="143891"/>
                      <a:pt x="14419" y="147127"/>
                      <a:pt x="17249" y="147127"/>
                    </a:cubicBezTo>
                    <a:lnTo>
                      <a:pt x="109025" y="147127"/>
                    </a:lnTo>
                    <a:lnTo>
                      <a:pt x="124329" y="175918"/>
                    </a:lnTo>
                    <a:lnTo>
                      <a:pt x="139638" y="147127"/>
                    </a:lnTo>
                    <a:lnTo>
                      <a:pt x="231387" y="147127"/>
                    </a:lnTo>
                    <a:cubicBezTo>
                      <a:pt x="234223" y="147127"/>
                      <a:pt x="236626" y="143894"/>
                      <a:pt x="236626" y="140065"/>
                    </a:cubicBezTo>
                    <a:lnTo>
                      <a:pt x="236626" y="19105"/>
                    </a:lnTo>
                    <a:cubicBezTo>
                      <a:pt x="236626" y="15270"/>
                      <a:pt x="234223" y="12031"/>
                      <a:pt x="231387" y="12031"/>
                    </a:cubicBezTo>
                    <a:lnTo>
                      <a:pt x="17249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11" name="그래픽 84">
                <a:extLst>
                  <a:ext uri="{FF2B5EF4-FFF2-40B4-BE49-F238E27FC236}">
                    <a16:creationId xmlns:a16="http://schemas.microsoft.com/office/drawing/2014/main" id="{F142C336-99F9-454C-8011-CB33F325B68A}"/>
                  </a:ext>
                </a:extLst>
              </p:cNvPr>
              <p:cNvGrpSpPr/>
              <p:nvPr/>
            </p:nvGrpSpPr>
            <p:grpSpPr>
              <a:xfrm>
                <a:off x="4901159" y="3347580"/>
                <a:ext cx="141737" cy="39088"/>
                <a:chOff x="4901159" y="3347580"/>
                <a:chExt cx="141737" cy="39088"/>
              </a:xfrm>
              <a:grpFill/>
            </p:grpSpPr>
            <p:sp>
              <p:nvSpPr>
                <p:cNvPr id="12" name="자유형: 도형 11">
                  <a:extLst>
                    <a:ext uri="{FF2B5EF4-FFF2-40B4-BE49-F238E27FC236}">
                      <a16:creationId xmlns:a16="http://schemas.microsoft.com/office/drawing/2014/main" id="{BA9E72ED-13AF-4977-8EA2-340BEAB2B208}"/>
                    </a:ext>
                  </a:extLst>
                </p:cNvPr>
                <p:cNvSpPr/>
                <p:nvPr/>
              </p:nvSpPr>
              <p:spPr>
                <a:xfrm>
                  <a:off x="4901159" y="3347580"/>
                  <a:ext cx="38902" cy="39088"/>
                </a:xfrm>
                <a:custGeom>
                  <a:avLst/>
                  <a:gdLst>
                    <a:gd name="connsiteX0" fmla="*/ 19451 w 38902"/>
                    <a:gd name="connsiteY0" fmla="*/ 39089 h 39088"/>
                    <a:gd name="connsiteX1" fmla="*/ 0 w 38902"/>
                    <a:gd name="connsiteY1" fmla="*/ 19538 h 39088"/>
                    <a:gd name="connsiteX2" fmla="*/ 19451 w 38902"/>
                    <a:gd name="connsiteY2" fmla="*/ 0 h 39088"/>
                    <a:gd name="connsiteX3" fmla="*/ 38902 w 38902"/>
                    <a:gd name="connsiteY3" fmla="*/ 19538 h 39088"/>
                    <a:gd name="connsiteX4" fmla="*/ 19451 w 38902"/>
                    <a:gd name="connsiteY4" fmla="*/ 39089 h 39088"/>
                    <a:gd name="connsiteX5" fmla="*/ 19451 w 38902"/>
                    <a:gd name="connsiteY5" fmla="*/ 12031 h 39088"/>
                    <a:gd name="connsiteX6" fmla="*/ 12031 w 38902"/>
                    <a:gd name="connsiteY6" fmla="*/ 19538 h 39088"/>
                    <a:gd name="connsiteX7" fmla="*/ 19451 w 38902"/>
                    <a:gd name="connsiteY7" fmla="*/ 27058 h 39088"/>
                    <a:gd name="connsiteX8" fmla="*/ 26871 w 38902"/>
                    <a:gd name="connsiteY8" fmla="*/ 19538 h 39088"/>
                    <a:gd name="connsiteX9" fmla="*/ 19451 w 38902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2" h="39088">
                      <a:moveTo>
                        <a:pt x="19451" y="39089"/>
                      </a:moveTo>
                      <a:cubicBezTo>
                        <a:pt x="8725" y="39089"/>
                        <a:pt x="0" y="30318"/>
                        <a:pt x="0" y="19538"/>
                      </a:cubicBezTo>
                      <a:cubicBezTo>
                        <a:pt x="0" y="8765"/>
                        <a:pt x="8725" y="0"/>
                        <a:pt x="19451" y="0"/>
                      </a:cubicBezTo>
                      <a:cubicBezTo>
                        <a:pt x="30171" y="0"/>
                        <a:pt x="38902" y="8765"/>
                        <a:pt x="38902" y="19538"/>
                      </a:cubicBezTo>
                      <a:cubicBezTo>
                        <a:pt x="38902" y="30318"/>
                        <a:pt x="30174" y="39089"/>
                        <a:pt x="19451" y="39089"/>
                      </a:cubicBezTo>
                      <a:close/>
                      <a:moveTo>
                        <a:pt x="19451" y="12031"/>
                      </a:moveTo>
                      <a:cubicBezTo>
                        <a:pt x="15358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55" y="27058"/>
                        <a:pt x="19451" y="27058"/>
                      </a:cubicBezTo>
                      <a:cubicBezTo>
                        <a:pt x="23539" y="27058"/>
                        <a:pt x="26871" y="23683"/>
                        <a:pt x="26871" y="19538"/>
                      </a:cubicBezTo>
                      <a:cubicBezTo>
                        <a:pt x="26871" y="15397"/>
                        <a:pt x="23542" y="12031"/>
                        <a:pt x="19451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3" name="자유형: 도형 12">
                  <a:extLst>
                    <a:ext uri="{FF2B5EF4-FFF2-40B4-BE49-F238E27FC236}">
                      <a16:creationId xmlns:a16="http://schemas.microsoft.com/office/drawing/2014/main" id="{A0F2EE99-650C-4FAB-91F1-113DC97DC2AE}"/>
                    </a:ext>
                  </a:extLst>
                </p:cNvPr>
                <p:cNvSpPr/>
                <p:nvPr/>
              </p:nvSpPr>
              <p:spPr>
                <a:xfrm>
                  <a:off x="4952568" y="3347580"/>
                  <a:ext cx="38908" cy="39088"/>
                </a:xfrm>
                <a:custGeom>
                  <a:avLst/>
                  <a:gdLst>
                    <a:gd name="connsiteX0" fmla="*/ 19463 w 38908"/>
                    <a:gd name="connsiteY0" fmla="*/ 39089 h 39088"/>
                    <a:gd name="connsiteX1" fmla="*/ 0 w 38908"/>
                    <a:gd name="connsiteY1" fmla="*/ 19538 h 39088"/>
                    <a:gd name="connsiteX2" fmla="*/ 19463 w 38908"/>
                    <a:gd name="connsiteY2" fmla="*/ 0 h 39088"/>
                    <a:gd name="connsiteX3" fmla="*/ 38908 w 38908"/>
                    <a:gd name="connsiteY3" fmla="*/ 19538 h 39088"/>
                    <a:gd name="connsiteX4" fmla="*/ 19463 w 38908"/>
                    <a:gd name="connsiteY4" fmla="*/ 39089 h 39088"/>
                    <a:gd name="connsiteX5" fmla="*/ 19463 w 38908"/>
                    <a:gd name="connsiteY5" fmla="*/ 12031 h 39088"/>
                    <a:gd name="connsiteX6" fmla="*/ 12031 w 38908"/>
                    <a:gd name="connsiteY6" fmla="*/ 19538 h 39088"/>
                    <a:gd name="connsiteX7" fmla="*/ 19463 w 38908"/>
                    <a:gd name="connsiteY7" fmla="*/ 27058 h 39088"/>
                    <a:gd name="connsiteX8" fmla="*/ 26877 w 38908"/>
                    <a:gd name="connsiteY8" fmla="*/ 19538 h 39088"/>
                    <a:gd name="connsiteX9" fmla="*/ 19463 w 38908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8" h="39088">
                      <a:moveTo>
                        <a:pt x="19463" y="39089"/>
                      </a:moveTo>
                      <a:cubicBezTo>
                        <a:pt x="8732" y="39089"/>
                        <a:pt x="0" y="30318"/>
                        <a:pt x="0" y="19538"/>
                      </a:cubicBezTo>
                      <a:cubicBezTo>
                        <a:pt x="0" y="8765"/>
                        <a:pt x="8729" y="0"/>
                        <a:pt x="19463" y="0"/>
                      </a:cubicBezTo>
                      <a:cubicBezTo>
                        <a:pt x="30183" y="0"/>
                        <a:pt x="38908" y="8765"/>
                        <a:pt x="38908" y="19538"/>
                      </a:cubicBezTo>
                      <a:cubicBezTo>
                        <a:pt x="38908" y="30318"/>
                        <a:pt x="30186" y="39089"/>
                        <a:pt x="19463" y="39089"/>
                      </a:cubicBezTo>
                      <a:close/>
                      <a:moveTo>
                        <a:pt x="19463" y="12031"/>
                      </a:moveTo>
                      <a:cubicBezTo>
                        <a:pt x="15364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61" y="27058"/>
                        <a:pt x="19463" y="27058"/>
                      </a:cubicBezTo>
                      <a:cubicBezTo>
                        <a:pt x="23551" y="27058"/>
                        <a:pt x="26877" y="23683"/>
                        <a:pt x="26877" y="19538"/>
                      </a:cubicBezTo>
                      <a:cubicBezTo>
                        <a:pt x="26877" y="15397"/>
                        <a:pt x="23551" y="12031"/>
                        <a:pt x="19463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4" name="자유형: 도형 13">
                  <a:extLst>
                    <a:ext uri="{FF2B5EF4-FFF2-40B4-BE49-F238E27FC236}">
                      <a16:creationId xmlns:a16="http://schemas.microsoft.com/office/drawing/2014/main" id="{5EF28997-B967-44D6-B1D2-4BFD573D223A}"/>
                    </a:ext>
                  </a:extLst>
                </p:cNvPr>
                <p:cNvSpPr/>
                <p:nvPr/>
              </p:nvSpPr>
              <p:spPr>
                <a:xfrm>
                  <a:off x="5003988" y="3347580"/>
                  <a:ext cx="38908" cy="39088"/>
                </a:xfrm>
                <a:custGeom>
                  <a:avLst/>
                  <a:gdLst>
                    <a:gd name="connsiteX0" fmla="*/ 19451 w 38908"/>
                    <a:gd name="connsiteY0" fmla="*/ 39089 h 39088"/>
                    <a:gd name="connsiteX1" fmla="*/ 0 w 38908"/>
                    <a:gd name="connsiteY1" fmla="*/ 19538 h 39088"/>
                    <a:gd name="connsiteX2" fmla="*/ 19451 w 38908"/>
                    <a:gd name="connsiteY2" fmla="*/ 0 h 39088"/>
                    <a:gd name="connsiteX3" fmla="*/ 38908 w 38908"/>
                    <a:gd name="connsiteY3" fmla="*/ 19538 h 39088"/>
                    <a:gd name="connsiteX4" fmla="*/ 19451 w 38908"/>
                    <a:gd name="connsiteY4" fmla="*/ 39089 h 39088"/>
                    <a:gd name="connsiteX5" fmla="*/ 19451 w 38908"/>
                    <a:gd name="connsiteY5" fmla="*/ 12031 h 39088"/>
                    <a:gd name="connsiteX6" fmla="*/ 12031 w 38908"/>
                    <a:gd name="connsiteY6" fmla="*/ 19538 h 39088"/>
                    <a:gd name="connsiteX7" fmla="*/ 19451 w 38908"/>
                    <a:gd name="connsiteY7" fmla="*/ 27058 h 39088"/>
                    <a:gd name="connsiteX8" fmla="*/ 26877 w 38908"/>
                    <a:gd name="connsiteY8" fmla="*/ 19538 h 39088"/>
                    <a:gd name="connsiteX9" fmla="*/ 19451 w 38908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8" h="39088">
                      <a:moveTo>
                        <a:pt x="19451" y="39089"/>
                      </a:moveTo>
                      <a:cubicBezTo>
                        <a:pt x="8732" y="39089"/>
                        <a:pt x="0" y="30318"/>
                        <a:pt x="0" y="19538"/>
                      </a:cubicBezTo>
                      <a:cubicBezTo>
                        <a:pt x="0" y="8765"/>
                        <a:pt x="8729" y="0"/>
                        <a:pt x="19451" y="0"/>
                      </a:cubicBezTo>
                      <a:cubicBezTo>
                        <a:pt x="30177" y="0"/>
                        <a:pt x="38908" y="8765"/>
                        <a:pt x="38908" y="19538"/>
                      </a:cubicBezTo>
                      <a:cubicBezTo>
                        <a:pt x="38908" y="30318"/>
                        <a:pt x="30177" y="39089"/>
                        <a:pt x="19451" y="39089"/>
                      </a:cubicBezTo>
                      <a:close/>
                      <a:moveTo>
                        <a:pt x="19451" y="12031"/>
                      </a:moveTo>
                      <a:cubicBezTo>
                        <a:pt x="15364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61" y="27058"/>
                        <a:pt x="19451" y="27058"/>
                      </a:cubicBezTo>
                      <a:cubicBezTo>
                        <a:pt x="23545" y="27058"/>
                        <a:pt x="26877" y="23683"/>
                        <a:pt x="26877" y="19538"/>
                      </a:cubicBezTo>
                      <a:cubicBezTo>
                        <a:pt x="26877" y="15397"/>
                        <a:pt x="23545" y="12031"/>
                        <a:pt x="19451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6AF5C380-45EC-45A1-8002-E379C5F6B67A}"/>
              </a:ext>
            </a:extLst>
          </p:cNvPr>
          <p:cNvSpPr txBox="1"/>
          <p:nvPr/>
        </p:nvSpPr>
        <p:spPr>
          <a:xfrm>
            <a:off x="8480682" y="3314701"/>
            <a:ext cx="1315425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시스템 체험 도입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0AB9E83-D0CF-4131-8B59-669211EC3135}"/>
              </a:ext>
            </a:extLst>
          </p:cNvPr>
          <p:cNvSpPr txBox="1"/>
          <p:nvPr/>
        </p:nvSpPr>
        <p:spPr>
          <a:xfrm>
            <a:off x="7816518" y="3725623"/>
            <a:ext cx="2450888" cy="696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간단히 이수 과정을 등록할 수 있는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Mock Course Registration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을 제공하여 사람들이 간단하게 체험할 수 있는 세션을 제공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15" name="그래픽 87">
            <a:extLst>
              <a:ext uri="{FF2B5EF4-FFF2-40B4-BE49-F238E27FC236}">
                <a16:creationId xmlns:a16="http://schemas.microsoft.com/office/drawing/2014/main" id="{840D00FE-E81D-4BF3-91BD-A37552A089AA}"/>
              </a:ext>
            </a:extLst>
          </p:cNvPr>
          <p:cNvGrpSpPr/>
          <p:nvPr/>
        </p:nvGrpSpPr>
        <p:grpSpPr>
          <a:xfrm>
            <a:off x="7818481" y="3248297"/>
            <a:ext cx="381063" cy="384993"/>
            <a:chOff x="7818481" y="3248297"/>
            <a:chExt cx="381063" cy="384993"/>
          </a:xfrm>
          <a:solidFill>
            <a:schemeClr val="accent2"/>
          </a:solidFill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F6161D9B-2D19-422E-BFD6-3D860A32DCB8}"/>
                </a:ext>
              </a:extLst>
            </p:cNvPr>
            <p:cNvSpPr/>
            <p:nvPr/>
          </p:nvSpPr>
          <p:spPr>
            <a:xfrm>
              <a:off x="8007840" y="3486352"/>
              <a:ext cx="139836" cy="114878"/>
            </a:xfrm>
            <a:custGeom>
              <a:avLst/>
              <a:gdLst>
                <a:gd name="connsiteX0" fmla="*/ 82596 w 139836"/>
                <a:gd name="connsiteY0" fmla="*/ 114878 h 114878"/>
                <a:gd name="connsiteX1" fmla="*/ 0 w 139836"/>
                <a:gd name="connsiteY1" fmla="*/ 0 h 114878"/>
                <a:gd name="connsiteX2" fmla="*/ 139837 w 139836"/>
                <a:gd name="connsiteY2" fmla="*/ 45922 h 114878"/>
                <a:gd name="connsiteX3" fmla="*/ 136706 w 139836"/>
                <a:gd name="connsiteY3" fmla="*/ 52158 h 114878"/>
                <a:gd name="connsiteX4" fmla="*/ 87523 w 139836"/>
                <a:gd name="connsiteY4" fmla="*/ 111080 h 114878"/>
                <a:gd name="connsiteX5" fmla="*/ 82596 w 139836"/>
                <a:gd name="connsiteY5" fmla="*/ 114878 h 114878"/>
                <a:gd name="connsiteX6" fmla="*/ 31308 w 139836"/>
                <a:gd name="connsiteY6" fmla="*/ 22940 h 114878"/>
                <a:gd name="connsiteX7" fmla="*/ 85038 w 139836"/>
                <a:gd name="connsiteY7" fmla="*/ 97671 h 114878"/>
                <a:gd name="connsiteX8" fmla="*/ 122674 w 139836"/>
                <a:gd name="connsiteY8" fmla="*/ 52946 h 114878"/>
                <a:gd name="connsiteX9" fmla="*/ 31308 w 139836"/>
                <a:gd name="connsiteY9" fmla="*/ 22940 h 11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836" h="114878">
                  <a:moveTo>
                    <a:pt x="82596" y="114878"/>
                  </a:moveTo>
                  <a:lnTo>
                    <a:pt x="0" y="0"/>
                  </a:lnTo>
                  <a:lnTo>
                    <a:pt x="139837" y="45922"/>
                  </a:lnTo>
                  <a:lnTo>
                    <a:pt x="136706" y="52158"/>
                  </a:lnTo>
                  <a:cubicBezTo>
                    <a:pt x="125291" y="74890"/>
                    <a:pt x="108745" y="94711"/>
                    <a:pt x="87523" y="111080"/>
                  </a:cubicBezTo>
                  <a:lnTo>
                    <a:pt x="82596" y="114878"/>
                  </a:lnTo>
                  <a:close/>
                  <a:moveTo>
                    <a:pt x="31308" y="22940"/>
                  </a:moveTo>
                  <a:lnTo>
                    <a:pt x="85038" y="97671"/>
                  </a:lnTo>
                  <a:cubicBezTo>
                    <a:pt x="100612" y="84768"/>
                    <a:pt x="113236" y="69765"/>
                    <a:pt x="122674" y="52946"/>
                  </a:cubicBezTo>
                  <a:lnTo>
                    <a:pt x="31308" y="22940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34FF205C-0D0A-4A1F-9870-F6AA93E2E156}"/>
                </a:ext>
              </a:extLst>
            </p:cNvPr>
            <p:cNvSpPr/>
            <p:nvPr/>
          </p:nvSpPr>
          <p:spPr>
            <a:xfrm>
              <a:off x="7988843" y="3248297"/>
              <a:ext cx="210701" cy="277967"/>
            </a:xfrm>
            <a:custGeom>
              <a:avLst/>
              <a:gdLst>
                <a:gd name="connsiteX0" fmla="*/ 199953 w 210701"/>
                <a:gd name="connsiteY0" fmla="*/ 277968 h 277967"/>
                <a:gd name="connsiteX1" fmla="*/ 0 w 210701"/>
                <a:gd name="connsiteY1" fmla="*/ 212291 h 277967"/>
                <a:gd name="connsiteX2" fmla="*/ 0 w 210701"/>
                <a:gd name="connsiteY2" fmla="*/ 0 h 277967"/>
                <a:gd name="connsiteX3" fmla="*/ 6121 w 210701"/>
                <a:gd name="connsiteY3" fmla="*/ 108 h 277967"/>
                <a:gd name="connsiteX4" fmla="*/ 66273 w 210701"/>
                <a:gd name="connsiteY4" fmla="*/ 10389 h 277967"/>
                <a:gd name="connsiteX5" fmla="*/ 187859 w 210701"/>
                <a:gd name="connsiteY5" fmla="*/ 115317 h 277967"/>
                <a:gd name="connsiteX6" fmla="*/ 201724 w 210701"/>
                <a:gd name="connsiteY6" fmla="*/ 272052 h 277967"/>
                <a:gd name="connsiteX7" fmla="*/ 199953 w 210701"/>
                <a:gd name="connsiteY7" fmla="*/ 277968 h 277967"/>
                <a:gd name="connsiteX8" fmla="*/ 12028 w 210701"/>
                <a:gd name="connsiteY8" fmla="*/ 203583 h 277967"/>
                <a:gd name="connsiteX9" fmla="*/ 191880 w 210701"/>
                <a:gd name="connsiteY9" fmla="*/ 262658 h 277967"/>
                <a:gd name="connsiteX10" fmla="*/ 177115 w 210701"/>
                <a:gd name="connsiteY10" fmla="*/ 120734 h 277967"/>
                <a:gd name="connsiteX11" fmla="*/ 62519 w 210701"/>
                <a:gd name="connsiteY11" fmla="*/ 21815 h 277967"/>
                <a:gd name="connsiteX12" fmla="*/ 12028 w 210701"/>
                <a:gd name="connsiteY12" fmla="*/ 12323 h 277967"/>
                <a:gd name="connsiteX13" fmla="*/ 12028 w 210701"/>
                <a:gd name="connsiteY13" fmla="*/ 203583 h 2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701" h="277967">
                  <a:moveTo>
                    <a:pt x="199953" y="277968"/>
                  </a:moveTo>
                  <a:lnTo>
                    <a:pt x="0" y="212291"/>
                  </a:lnTo>
                  <a:lnTo>
                    <a:pt x="0" y="0"/>
                  </a:lnTo>
                  <a:lnTo>
                    <a:pt x="6121" y="108"/>
                  </a:lnTo>
                  <a:cubicBezTo>
                    <a:pt x="27175" y="478"/>
                    <a:pt x="45727" y="3645"/>
                    <a:pt x="66273" y="10389"/>
                  </a:cubicBezTo>
                  <a:cubicBezTo>
                    <a:pt x="119339" y="27807"/>
                    <a:pt x="162518" y="65070"/>
                    <a:pt x="187859" y="115317"/>
                  </a:cubicBezTo>
                  <a:cubicBezTo>
                    <a:pt x="212447" y="164088"/>
                    <a:pt x="217374" y="219750"/>
                    <a:pt x="201724" y="272052"/>
                  </a:cubicBezTo>
                  <a:lnTo>
                    <a:pt x="199953" y="277968"/>
                  </a:lnTo>
                  <a:close/>
                  <a:moveTo>
                    <a:pt x="12028" y="203583"/>
                  </a:moveTo>
                  <a:lnTo>
                    <a:pt x="191880" y="262658"/>
                  </a:lnTo>
                  <a:cubicBezTo>
                    <a:pt x="204558" y="215067"/>
                    <a:pt x="199381" y="164903"/>
                    <a:pt x="177115" y="120734"/>
                  </a:cubicBezTo>
                  <a:cubicBezTo>
                    <a:pt x="153227" y="73356"/>
                    <a:pt x="112529" y="38229"/>
                    <a:pt x="62519" y="21815"/>
                  </a:cubicBezTo>
                  <a:cubicBezTo>
                    <a:pt x="44933" y="16043"/>
                    <a:pt x="29497" y="13117"/>
                    <a:pt x="12028" y="12323"/>
                  </a:cubicBezTo>
                  <a:lnTo>
                    <a:pt x="12028" y="203583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AA1A653E-47AE-4BAE-88B6-3049B58F94DE}"/>
                </a:ext>
              </a:extLst>
            </p:cNvPr>
            <p:cNvSpPr/>
            <p:nvPr/>
          </p:nvSpPr>
          <p:spPr>
            <a:xfrm>
              <a:off x="7818481" y="3286191"/>
              <a:ext cx="256467" cy="347098"/>
            </a:xfrm>
            <a:custGeom>
              <a:avLst/>
              <a:gdLst>
                <a:gd name="connsiteX0" fmla="*/ 172019 w 256467"/>
                <a:gd name="connsiteY0" fmla="*/ 347098 h 347098"/>
                <a:gd name="connsiteX1" fmla="*/ 172007 w 256467"/>
                <a:gd name="connsiteY1" fmla="*/ 347098 h 347098"/>
                <a:gd name="connsiteX2" fmla="*/ 50319 w 256467"/>
                <a:gd name="connsiteY2" fmla="*/ 296192 h 347098"/>
                <a:gd name="connsiteX3" fmla="*/ 50322 w 256467"/>
                <a:gd name="connsiteY3" fmla="*/ 50245 h 347098"/>
                <a:gd name="connsiteX4" fmla="*/ 145211 w 256467"/>
                <a:gd name="connsiteY4" fmla="*/ 1017 h 347098"/>
                <a:gd name="connsiteX5" fmla="*/ 152105 w 256467"/>
                <a:gd name="connsiteY5" fmla="*/ 0 h 347098"/>
                <a:gd name="connsiteX6" fmla="*/ 152105 w 256467"/>
                <a:gd name="connsiteY6" fmla="*/ 180008 h 347098"/>
                <a:gd name="connsiteX7" fmla="*/ 160319 w 256467"/>
                <a:gd name="connsiteY7" fmla="*/ 191227 h 347098"/>
                <a:gd name="connsiteX8" fmla="*/ 256468 w 256467"/>
                <a:gd name="connsiteY8" fmla="*/ 324973 h 347098"/>
                <a:gd name="connsiteX9" fmla="*/ 250263 w 256467"/>
                <a:gd name="connsiteY9" fmla="*/ 328167 h 347098"/>
                <a:gd name="connsiteX10" fmla="*/ 172019 w 256467"/>
                <a:gd name="connsiteY10" fmla="*/ 347098 h 347098"/>
                <a:gd name="connsiteX11" fmla="*/ 140077 w 256467"/>
                <a:gd name="connsiteY11" fmla="*/ 14091 h 347098"/>
                <a:gd name="connsiteX12" fmla="*/ 58873 w 256467"/>
                <a:gd name="connsiteY12" fmla="*/ 58702 h 347098"/>
                <a:gd name="connsiteX13" fmla="*/ 58870 w 256467"/>
                <a:gd name="connsiteY13" fmla="*/ 287731 h 347098"/>
                <a:gd name="connsiteX14" fmla="*/ 172007 w 256467"/>
                <a:gd name="connsiteY14" fmla="*/ 335067 h 347098"/>
                <a:gd name="connsiteX15" fmla="*/ 172019 w 256467"/>
                <a:gd name="connsiteY15" fmla="*/ 335067 h 347098"/>
                <a:gd name="connsiteX16" fmla="*/ 238466 w 256467"/>
                <a:gd name="connsiteY16" fmla="*/ 320531 h 347098"/>
                <a:gd name="connsiteX17" fmla="*/ 150583 w 256467"/>
                <a:gd name="connsiteY17" fmla="*/ 198286 h 347098"/>
                <a:gd name="connsiteX18" fmla="*/ 140077 w 256467"/>
                <a:gd name="connsiteY18" fmla="*/ 183933 h 347098"/>
                <a:gd name="connsiteX19" fmla="*/ 140077 w 256467"/>
                <a:gd name="connsiteY19" fmla="*/ 14091 h 3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6467" h="347098">
                  <a:moveTo>
                    <a:pt x="172019" y="347098"/>
                  </a:moveTo>
                  <a:lnTo>
                    <a:pt x="172007" y="347098"/>
                  </a:lnTo>
                  <a:cubicBezTo>
                    <a:pt x="126027" y="347098"/>
                    <a:pt x="82812" y="329019"/>
                    <a:pt x="50319" y="296192"/>
                  </a:cubicBezTo>
                  <a:cubicBezTo>
                    <a:pt x="-16775" y="228382"/>
                    <a:pt x="-16772" y="118051"/>
                    <a:pt x="50322" y="50245"/>
                  </a:cubicBezTo>
                  <a:cubicBezTo>
                    <a:pt x="77407" y="22874"/>
                    <a:pt x="109331" y="6313"/>
                    <a:pt x="145211" y="1017"/>
                  </a:cubicBezTo>
                  <a:lnTo>
                    <a:pt x="152105" y="0"/>
                  </a:lnTo>
                  <a:lnTo>
                    <a:pt x="152105" y="180008"/>
                  </a:lnTo>
                  <a:lnTo>
                    <a:pt x="160319" y="191227"/>
                  </a:lnTo>
                  <a:lnTo>
                    <a:pt x="256468" y="324973"/>
                  </a:lnTo>
                  <a:lnTo>
                    <a:pt x="250263" y="328167"/>
                  </a:lnTo>
                  <a:cubicBezTo>
                    <a:pt x="226201" y="340550"/>
                    <a:pt x="199143" y="347098"/>
                    <a:pt x="172019" y="347098"/>
                  </a:cubicBezTo>
                  <a:close/>
                  <a:moveTo>
                    <a:pt x="140077" y="14091"/>
                  </a:moveTo>
                  <a:cubicBezTo>
                    <a:pt x="109620" y="20014"/>
                    <a:pt x="82328" y="35001"/>
                    <a:pt x="58873" y="58702"/>
                  </a:cubicBezTo>
                  <a:cubicBezTo>
                    <a:pt x="-3607" y="121844"/>
                    <a:pt x="-3610" y="224583"/>
                    <a:pt x="58870" y="287731"/>
                  </a:cubicBezTo>
                  <a:cubicBezTo>
                    <a:pt x="89086" y="318257"/>
                    <a:pt x="129264" y="335067"/>
                    <a:pt x="172007" y="335067"/>
                  </a:cubicBezTo>
                  <a:lnTo>
                    <a:pt x="172019" y="335067"/>
                  </a:lnTo>
                  <a:cubicBezTo>
                    <a:pt x="194899" y="335067"/>
                    <a:pt x="217722" y="330059"/>
                    <a:pt x="238466" y="320531"/>
                  </a:cubicBezTo>
                  <a:lnTo>
                    <a:pt x="150583" y="198286"/>
                  </a:lnTo>
                  <a:lnTo>
                    <a:pt x="140077" y="183933"/>
                  </a:lnTo>
                  <a:lnTo>
                    <a:pt x="140077" y="14091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1B4523ED-0594-4E14-8C3A-0A49DE37BEF8}"/>
              </a:ext>
            </a:extLst>
          </p:cNvPr>
          <p:cNvSpPr txBox="1"/>
          <p:nvPr/>
        </p:nvSpPr>
        <p:spPr>
          <a:xfrm>
            <a:off x="5375532" y="4813169"/>
            <a:ext cx="1534716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보다 더 원활한 교류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50D049-8C35-4FDD-BA9C-0D721E348703}"/>
              </a:ext>
            </a:extLst>
          </p:cNvPr>
          <p:cNvSpPr txBox="1"/>
          <p:nvPr/>
        </p:nvSpPr>
        <p:spPr>
          <a:xfrm>
            <a:off x="4711368" y="5224091"/>
            <a:ext cx="246645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수줍은 일본인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언어 성격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등등 자유롭게 신입생들이 얘기하는 시간을 갖는 걸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Ice breaking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을 넣어서 조금 더 친해지고 난 다음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멤버들을 넣어서 분위기 조성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23" name="그래픽 90">
            <a:extLst>
              <a:ext uri="{FF2B5EF4-FFF2-40B4-BE49-F238E27FC236}">
                <a16:creationId xmlns:a16="http://schemas.microsoft.com/office/drawing/2014/main" id="{B24B0FE7-7EC6-474B-A209-04C25C0ADAFF}"/>
              </a:ext>
            </a:extLst>
          </p:cNvPr>
          <p:cNvGrpSpPr/>
          <p:nvPr/>
        </p:nvGrpSpPr>
        <p:grpSpPr>
          <a:xfrm>
            <a:off x="4711368" y="4749940"/>
            <a:ext cx="384993" cy="378640"/>
            <a:chOff x="4711368" y="4749940"/>
            <a:chExt cx="384993" cy="378640"/>
          </a:xfrm>
          <a:solidFill>
            <a:schemeClr val="accent2"/>
          </a:solidFill>
        </p:grpSpPr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12878B42-B335-47CB-B5FD-F6341005B190}"/>
                </a:ext>
              </a:extLst>
            </p:cNvPr>
            <p:cNvSpPr/>
            <p:nvPr/>
          </p:nvSpPr>
          <p:spPr>
            <a:xfrm>
              <a:off x="4844096" y="4749940"/>
              <a:ext cx="122154" cy="53385"/>
            </a:xfrm>
            <a:custGeom>
              <a:avLst/>
              <a:gdLst>
                <a:gd name="connsiteX0" fmla="*/ 114328 w 122154"/>
                <a:gd name="connsiteY0" fmla="*/ 53385 h 53385"/>
                <a:gd name="connsiteX1" fmla="*/ 69789 w 122154"/>
                <a:gd name="connsiteY1" fmla="*/ 15469 h 53385"/>
                <a:gd name="connsiteX2" fmla="*/ 49769 w 122154"/>
                <a:gd name="connsiteY2" fmla="*/ 15469 h 53385"/>
                <a:gd name="connsiteX3" fmla="*/ 7823 w 122154"/>
                <a:gd name="connsiteY3" fmla="*/ 51180 h 53385"/>
                <a:gd name="connsiteX4" fmla="*/ 0 w 122154"/>
                <a:gd name="connsiteY4" fmla="*/ 41980 h 53385"/>
                <a:gd name="connsiteX5" fmla="*/ 41946 w 122154"/>
                <a:gd name="connsiteY5" fmla="*/ 6275 h 53385"/>
                <a:gd name="connsiteX6" fmla="*/ 77618 w 122154"/>
                <a:gd name="connsiteY6" fmla="*/ 6275 h 53385"/>
                <a:gd name="connsiteX7" fmla="*/ 122154 w 122154"/>
                <a:gd name="connsiteY7" fmla="*/ 44190 h 53385"/>
                <a:gd name="connsiteX8" fmla="*/ 114328 w 122154"/>
                <a:gd name="connsiteY8" fmla="*/ 53385 h 5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154" h="53385">
                  <a:moveTo>
                    <a:pt x="114328" y="53385"/>
                  </a:moveTo>
                  <a:lnTo>
                    <a:pt x="69789" y="15469"/>
                  </a:lnTo>
                  <a:cubicBezTo>
                    <a:pt x="64366" y="10855"/>
                    <a:pt x="55198" y="10858"/>
                    <a:pt x="49769" y="15469"/>
                  </a:cubicBezTo>
                  <a:lnTo>
                    <a:pt x="7823" y="51180"/>
                  </a:lnTo>
                  <a:lnTo>
                    <a:pt x="0" y="41980"/>
                  </a:lnTo>
                  <a:lnTo>
                    <a:pt x="41946" y="6275"/>
                  </a:lnTo>
                  <a:cubicBezTo>
                    <a:pt x="51782" y="-2093"/>
                    <a:pt x="67783" y="-2090"/>
                    <a:pt x="77618" y="6275"/>
                  </a:cubicBezTo>
                  <a:lnTo>
                    <a:pt x="122154" y="44190"/>
                  </a:lnTo>
                  <a:lnTo>
                    <a:pt x="114328" y="53385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D36A7380-78C6-431A-A58C-56C80273F005}"/>
                </a:ext>
              </a:extLst>
            </p:cNvPr>
            <p:cNvSpPr/>
            <p:nvPr/>
          </p:nvSpPr>
          <p:spPr>
            <a:xfrm>
              <a:off x="4711368" y="4869836"/>
              <a:ext cx="384993" cy="258745"/>
            </a:xfrm>
            <a:custGeom>
              <a:avLst/>
              <a:gdLst>
                <a:gd name="connsiteX0" fmla="*/ 378919 w 384993"/>
                <a:gd name="connsiteY0" fmla="*/ 258745 h 258745"/>
                <a:gd name="connsiteX1" fmla="*/ 6062 w 384993"/>
                <a:gd name="connsiteY1" fmla="*/ 258745 h 258745"/>
                <a:gd name="connsiteX2" fmla="*/ 26 w 384993"/>
                <a:gd name="connsiteY2" fmla="*/ 252709 h 258745"/>
                <a:gd name="connsiteX3" fmla="*/ 26 w 384993"/>
                <a:gd name="connsiteY3" fmla="*/ 38415 h 258745"/>
                <a:gd name="connsiteX4" fmla="*/ 928 w 384993"/>
                <a:gd name="connsiteY4" fmla="*/ 34652 h 258745"/>
                <a:gd name="connsiteX5" fmla="*/ 2808 w 384993"/>
                <a:gd name="connsiteY5" fmla="*/ 32697 h 258745"/>
                <a:gd name="connsiteX6" fmla="*/ 40618 w 384993"/>
                <a:gd name="connsiteY6" fmla="*/ 514 h 258745"/>
                <a:gd name="connsiteX7" fmla="*/ 48445 w 384993"/>
                <a:gd name="connsiteY7" fmla="*/ 9709 h 258745"/>
                <a:gd name="connsiteX8" fmla="*/ 12099 w 384993"/>
                <a:gd name="connsiteY8" fmla="*/ 40641 h 258745"/>
                <a:gd name="connsiteX9" fmla="*/ 12099 w 384993"/>
                <a:gd name="connsiteY9" fmla="*/ 246672 h 258745"/>
                <a:gd name="connsiteX10" fmla="*/ 372882 w 384993"/>
                <a:gd name="connsiteY10" fmla="*/ 246672 h 258745"/>
                <a:gd name="connsiteX11" fmla="*/ 372882 w 384993"/>
                <a:gd name="connsiteY11" fmla="*/ 40611 h 258745"/>
                <a:gd name="connsiteX12" fmla="*/ 335980 w 384993"/>
                <a:gd name="connsiteY12" fmla="*/ 9195 h 258745"/>
                <a:gd name="connsiteX13" fmla="*/ 343812 w 384993"/>
                <a:gd name="connsiteY13" fmla="*/ 0 h 258745"/>
                <a:gd name="connsiteX14" fmla="*/ 382405 w 384993"/>
                <a:gd name="connsiteY14" fmla="*/ 32860 h 258745"/>
                <a:gd name="connsiteX15" fmla="*/ 384667 w 384993"/>
                <a:gd name="connsiteY15" fmla="*/ 35925 h 258745"/>
                <a:gd name="connsiteX16" fmla="*/ 384958 w 384993"/>
                <a:gd name="connsiteY16" fmla="*/ 38547 h 258745"/>
                <a:gd name="connsiteX17" fmla="*/ 384958 w 384993"/>
                <a:gd name="connsiteY17" fmla="*/ 252718 h 258745"/>
                <a:gd name="connsiteX18" fmla="*/ 378919 w 384993"/>
                <a:gd name="connsiteY18" fmla="*/ 258745 h 258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4993" h="258745">
                  <a:moveTo>
                    <a:pt x="378919" y="258745"/>
                  </a:moveTo>
                  <a:lnTo>
                    <a:pt x="6062" y="258745"/>
                  </a:lnTo>
                  <a:cubicBezTo>
                    <a:pt x="2727" y="258745"/>
                    <a:pt x="26" y="256044"/>
                    <a:pt x="26" y="252709"/>
                  </a:cubicBezTo>
                  <a:lnTo>
                    <a:pt x="26" y="38415"/>
                  </a:lnTo>
                  <a:cubicBezTo>
                    <a:pt x="-98" y="37086"/>
                    <a:pt x="227" y="35762"/>
                    <a:pt x="928" y="34652"/>
                  </a:cubicBezTo>
                  <a:cubicBezTo>
                    <a:pt x="1403" y="33870"/>
                    <a:pt x="2047" y="33200"/>
                    <a:pt x="2808" y="32697"/>
                  </a:cubicBezTo>
                  <a:lnTo>
                    <a:pt x="40618" y="514"/>
                  </a:lnTo>
                  <a:lnTo>
                    <a:pt x="48445" y="9709"/>
                  </a:lnTo>
                  <a:lnTo>
                    <a:pt x="12099" y="40641"/>
                  </a:lnTo>
                  <a:lnTo>
                    <a:pt x="12099" y="246672"/>
                  </a:lnTo>
                  <a:lnTo>
                    <a:pt x="372882" y="246672"/>
                  </a:lnTo>
                  <a:lnTo>
                    <a:pt x="372882" y="40611"/>
                  </a:lnTo>
                  <a:lnTo>
                    <a:pt x="335980" y="9195"/>
                  </a:lnTo>
                  <a:lnTo>
                    <a:pt x="343812" y="0"/>
                  </a:lnTo>
                  <a:lnTo>
                    <a:pt x="382405" y="32860"/>
                  </a:lnTo>
                  <a:cubicBezTo>
                    <a:pt x="383455" y="33612"/>
                    <a:pt x="384261" y="34679"/>
                    <a:pt x="384667" y="35925"/>
                  </a:cubicBezTo>
                  <a:cubicBezTo>
                    <a:pt x="384952" y="36761"/>
                    <a:pt x="385055" y="37657"/>
                    <a:pt x="384958" y="38547"/>
                  </a:cubicBezTo>
                  <a:lnTo>
                    <a:pt x="384958" y="252718"/>
                  </a:lnTo>
                  <a:cubicBezTo>
                    <a:pt x="384955" y="256044"/>
                    <a:pt x="382255" y="258745"/>
                    <a:pt x="378919" y="258745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6C6CA60C-1BEF-4DA9-BA88-DFBD02779CD4}"/>
                </a:ext>
              </a:extLst>
            </p:cNvPr>
            <p:cNvSpPr/>
            <p:nvPr/>
          </p:nvSpPr>
          <p:spPr>
            <a:xfrm>
              <a:off x="4749821" y="4792654"/>
              <a:ext cx="306255" cy="126488"/>
            </a:xfrm>
            <a:custGeom>
              <a:avLst/>
              <a:gdLst>
                <a:gd name="connsiteX0" fmla="*/ 306256 w 306255"/>
                <a:gd name="connsiteY0" fmla="*/ 126488 h 126488"/>
                <a:gd name="connsiteX1" fmla="*/ 294183 w 306255"/>
                <a:gd name="connsiteY1" fmla="*/ 126488 h 126488"/>
                <a:gd name="connsiteX2" fmla="*/ 294183 w 306255"/>
                <a:gd name="connsiteY2" fmla="*/ 12076 h 126488"/>
                <a:gd name="connsiteX3" fmla="*/ 12073 w 306255"/>
                <a:gd name="connsiteY3" fmla="*/ 12076 h 126488"/>
                <a:gd name="connsiteX4" fmla="*/ 12073 w 306255"/>
                <a:gd name="connsiteY4" fmla="*/ 126488 h 126488"/>
                <a:gd name="connsiteX5" fmla="*/ 0 w 306255"/>
                <a:gd name="connsiteY5" fmla="*/ 126488 h 126488"/>
                <a:gd name="connsiteX6" fmla="*/ 0 w 306255"/>
                <a:gd name="connsiteY6" fmla="*/ 0 h 126488"/>
                <a:gd name="connsiteX7" fmla="*/ 306256 w 306255"/>
                <a:gd name="connsiteY7" fmla="*/ 0 h 12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255" h="126488">
                  <a:moveTo>
                    <a:pt x="306256" y="126488"/>
                  </a:moveTo>
                  <a:lnTo>
                    <a:pt x="294183" y="126488"/>
                  </a:lnTo>
                  <a:lnTo>
                    <a:pt x="294183" y="12076"/>
                  </a:lnTo>
                  <a:lnTo>
                    <a:pt x="12073" y="12076"/>
                  </a:lnTo>
                  <a:lnTo>
                    <a:pt x="12073" y="126488"/>
                  </a:lnTo>
                  <a:lnTo>
                    <a:pt x="0" y="126488"/>
                  </a:lnTo>
                  <a:lnTo>
                    <a:pt x="0" y="0"/>
                  </a:lnTo>
                  <a:lnTo>
                    <a:pt x="306256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0AD3DD47-709F-4976-8BBC-8D7BB6BFB640}"/>
                </a:ext>
              </a:extLst>
            </p:cNvPr>
            <p:cNvSpPr/>
            <p:nvPr/>
          </p:nvSpPr>
          <p:spPr>
            <a:xfrm>
              <a:off x="4781417" y="4907301"/>
              <a:ext cx="157495" cy="12076"/>
            </a:xfrm>
            <a:custGeom>
              <a:avLst/>
              <a:gdLst>
                <a:gd name="connsiteX0" fmla="*/ 0 w 157495"/>
                <a:gd name="connsiteY0" fmla="*/ 0 h 12076"/>
                <a:gd name="connsiteX1" fmla="*/ 157495 w 157495"/>
                <a:gd name="connsiteY1" fmla="*/ 0 h 12076"/>
                <a:gd name="connsiteX2" fmla="*/ 157495 w 157495"/>
                <a:gd name="connsiteY2" fmla="*/ 12076 h 12076"/>
                <a:gd name="connsiteX3" fmla="*/ 0 w 15749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95" h="12076">
                  <a:moveTo>
                    <a:pt x="0" y="0"/>
                  </a:moveTo>
                  <a:lnTo>
                    <a:pt x="157495" y="0"/>
                  </a:lnTo>
                  <a:lnTo>
                    <a:pt x="157495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76D88061-1054-4F6C-B6BD-445FA9E981BC}"/>
                </a:ext>
              </a:extLst>
            </p:cNvPr>
            <p:cNvSpPr/>
            <p:nvPr/>
          </p:nvSpPr>
          <p:spPr>
            <a:xfrm>
              <a:off x="4781417" y="4946311"/>
              <a:ext cx="157495" cy="12076"/>
            </a:xfrm>
            <a:custGeom>
              <a:avLst/>
              <a:gdLst>
                <a:gd name="connsiteX0" fmla="*/ 0 w 157495"/>
                <a:gd name="connsiteY0" fmla="*/ 0 h 12076"/>
                <a:gd name="connsiteX1" fmla="*/ 157495 w 157495"/>
                <a:gd name="connsiteY1" fmla="*/ 0 h 12076"/>
                <a:gd name="connsiteX2" fmla="*/ 157495 w 157495"/>
                <a:gd name="connsiteY2" fmla="*/ 12076 h 12076"/>
                <a:gd name="connsiteX3" fmla="*/ 0 w 15749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95" h="12076">
                  <a:moveTo>
                    <a:pt x="0" y="0"/>
                  </a:moveTo>
                  <a:lnTo>
                    <a:pt x="157495" y="0"/>
                  </a:lnTo>
                  <a:lnTo>
                    <a:pt x="157495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EE02A7EA-74B4-4354-A5F9-87D21CAA6C90}"/>
                </a:ext>
              </a:extLst>
            </p:cNvPr>
            <p:cNvSpPr/>
            <p:nvPr/>
          </p:nvSpPr>
          <p:spPr>
            <a:xfrm>
              <a:off x="4813847" y="4985322"/>
              <a:ext cx="125065" cy="12076"/>
            </a:xfrm>
            <a:custGeom>
              <a:avLst/>
              <a:gdLst>
                <a:gd name="connsiteX0" fmla="*/ 0 w 125065"/>
                <a:gd name="connsiteY0" fmla="*/ 0 h 12076"/>
                <a:gd name="connsiteX1" fmla="*/ 125066 w 125065"/>
                <a:gd name="connsiteY1" fmla="*/ 0 h 12076"/>
                <a:gd name="connsiteX2" fmla="*/ 125066 w 125065"/>
                <a:gd name="connsiteY2" fmla="*/ 12076 h 12076"/>
                <a:gd name="connsiteX3" fmla="*/ 0 w 12506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65" h="12076">
                  <a:moveTo>
                    <a:pt x="0" y="0"/>
                  </a:moveTo>
                  <a:lnTo>
                    <a:pt x="125066" y="0"/>
                  </a:lnTo>
                  <a:lnTo>
                    <a:pt x="125066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6744EEED-E4C8-424A-88C3-4317B1A9E870}"/>
                </a:ext>
              </a:extLst>
            </p:cNvPr>
            <p:cNvSpPr/>
            <p:nvPr/>
          </p:nvSpPr>
          <p:spPr>
            <a:xfrm>
              <a:off x="4959904" y="4907301"/>
              <a:ext cx="62074" cy="12076"/>
            </a:xfrm>
            <a:custGeom>
              <a:avLst/>
              <a:gdLst>
                <a:gd name="connsiteX0" fmla="*/ 0 w 62074"/>
                <a:gd name="connsiteY0" fmla="*/ 0 h 12076"/>
                <a:gd name="connsiteX1" fmla="*/ 62074 w 62074"/>
                <a:gd name="connsiteY1" fmla="*/ 0 h 12076"/>
                <a:gd name="connsiteX2" fmla="*/ 62074 w 62074"/>
                <a:gd name="connsiteY2" fmla="*/ 12076 h 12076"/>
                <a:gd name="connsiteX3" fmla="*/ 0 w 62074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74" h="12076">
                  <a:moveTo>
                    <a:pt x="0" y="0"/>
                  </a:moveTo>
                  <a:lnTo>
                    <a:pt x="62074" y="0"/>
                  </a:lnTo>
                  <a:lnTo>
                    <a:pt x="62074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4F668CC4-1489-473D-A329-17A4D8C4A8CA}"/>
                </a:ext>
              </a:extLst>
            </p:cNvPr>
            <p:cNvSpPr/>
            <p:nvPr/>
          </p:nvSpPr>
          <p:spPr>
            <a:xfrm>
              <a:off x="4959904" y="4946311"/>
              <a:ext cx="40869" cy="12076"/>
            </a:xfrm>
            <a:custGeom>
              <a:avLst/>
              <a:gdLst>
                <a:gd name="connsiteX0" fmla="*/ 0 w 40869"/>
                <a:gd name="connsiteY0" fmla="*/ 0 h 12076"/>
                <a:gd name="connsiteX1" fmla="*/ 40869 w 40869"/>
                <a:gd name="connsiteY1" fmla="*/ 0 h 12076"/>
                <a:gd name="connsiteX2" fmla="*/ 40869 w 40869"/>
                <a:gd name="connsiteY2" fmla="*/ 12076 h 12076"/>
                <a:gd name="connsiteX3" fmla="*/ 0 w 40869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69" h="12076">
                  <a:moveTo>
                    <a:pt x="0" y="0"/>
                  </a:moveTo>
                  <a:lnTo>
                    <a:pt x="40869" y="0"/>
                  </a:lnTo>
                  <a:lnTo>
                    <a:pt x="40869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A6977289-C1CD-4A9C-A529-E1C27CEFAAD2}"/>
                </a:ext>
              </a:extLst>
            </p:cNvPr>
            <p:cNvSpPr/>
            <p:nvPr/>
          </p:nvSpPr>
          <p:spPr>
            <a:xfrm>
              <a:off x="4781736" y="4826702"/>
              <a:ext cx="158845" cy="54046"/>
            </a:xfrm>
            <a:custGeom>
              <a:avLst/>
              <a:gdLst>
                <a:gd name="connsiteX0" fmla="*/ 147004 w 158845"/>
                <a:gd name="connsiteY0" fmla="*/ 11839 h 54046"/>
                <a:gd name="connsiteX1" fmla="*/ 147004 w 158845"/>
                <a:gd name="connsiteY1" fmla="*/ 42205 h 54046"/>
                <a:gd name="connsiteX2" fmla="*/ 11839 w 158845"/>
                <a:gd name="connsiteY2" fmla="*/ 42205 h 54046"/>
                <a:gd name="connsiteX3" fmla="*/ 11839 w 158845"/>
                <a:gd name="connsiteY3" fmla="*/ 11839 h 54046"/>
                <a:gd name="connsiteX4" fmla="*/ 147004 w 158845"/>
                <a:gd name="connsiteY4" fmla="*/ 11839 h 54046"/>
                <a:gd name="connsiteX5" fmla="*/ 158843 w 158845"/>
                <a:gd name="connsiteY5" fmla="*/ 0 h 54046"/>
                <a:gd name="connsiteX6" fmla="*/ 0 w 158845"/>
                <a:gd name="connsiteY6" fmla="*/ 0 h 54046"/>
                <a:gd name="connsiteX7" fmla="*/ 0 w 158845"/>
                <a:gd name="connsiteY7" fmla="*/ 54046 h 54046"/>
                <a:gd name="connsiteX8" fmla="*/ 158846 w 158845"/>
                <a:gd name="connsiteY8" fmla="*/ 54046 h 54046"/>
                <a:gd name="connsiteX9" fmla="*/ 158846 w 158845"/>
                <a:gd name="connsiteY9" fmla="*/ 0 h 54046"/>
                <a:gd name="connsiteX10" fmla="*/ 158843 w 158845"/>
                <a:gd name="connsiteY10" fmla="*/ 0 h 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845" h="54046">
                  <a:moveTo>
                    <a:pt x="147004" y="11839"/>
                  </a:moveTo>
                  <a:lnTo>
                    <a:pt x="147004" y="42205"/>
                  </a:lnTo>
                  <a:lnTo>
                    <a:pt x="11839" y="42205"/>
                  </a:lnTo>
                  <a:lnTo>
                    <a:pt x="11839" y="11839"/>
                  </a:lnTo>
                  <a:lnTo>
                    <a:pt x="147004" y="11839"/>
                  </a:lnTo>
                  <a:moveTo>
                    <a:pt x="158843" y="0"/>
                  </a:moveTo>
                  <a:lnTo>
                    <a:pt x="0" y="0"/>
                  </a:lnTo>
                  <a:lnTo>
                    <a:pt x="0" y="54046"/>
                  </a:lnTo>
                  <a:lnTo>
                    <a:pt x="158846" y="54046"/>
                  </a:lnTo>
                  <a:lnTo>
                    <a:pt x="158846" y="0"/>
                  </a:lnTo>
                  <a:lnTo>
                    <a:pt x="158843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61F384BB-5DC7-4E39-A5D6-39C5BFBC1CB9}"/>
                </a:ext>
              </a:extLst>
            </p:cNvPr>
            <p:cNvSpPr/>
            <p:nvPr/>
          </p:nvSpPr>
          <p:spPr>
            <a:xfrm>
              <a:off x="4959904" y="4826702"/>
              <a:ext cx="61758" cy="54046"/>
            </a:xfrm>
            <a:custGeom>
              <a:avLst/>
              <a:gdLst>
                <a:gd name="connsiteX0" fmla="*/ 49926 w 61758"/>
                <a:gd name="connsiteY0" fmla="*/ 11839 h 54046"/>
                <a:gd name="connsiteX1" fmla="*/ 49926 w 61758"/>
                <a:gd name="connsiteY1" fmla="*/ 42205 h 54046"/>
                <a:gd name="connsiteX2" fmla="*/ 11836 w 61758"/>
                <a:gd name="connsiteY2" fmla="*/ 42205 h 54046"/>
                <a:gd name="connsiteX3" fmla="*/ 11836 w 61758"/>
                <a:gd name="connsiteY3" fmla="*/ 11839 h 54046"/>
                <a:gd name="connsiteX4" fmla="*/ 49926 w 61758"/>
                <a:gd name="connsiteY4" fmla="*/ 11839 h 54046"/>
                <a:gd name="connsiteX5" fmla="*/ 61758 w 61758"/>
                <a:gd name="connsiteY5" fmla="*/ 0 h 54046"/>
                <a:gd name="connsiteX6" fmla="*/ 0 w 61758"/>
                <a:gd name="connsiteY6" fmla="*/ 0 h 54046"/>
                <a:gd name="connsiteX7" fmla="*/ 0 w 61758"/>
                <a:gd name="connsiteY7" fmla="*/ 54046 h 54046"/>
                <a:gd name="connsiteX8" fmla="*/ 61758 w 61758"/>
                <a:gd name="connsiteY8" fmla="*/ 54046 h 54046"/>
                <a:gd name="connsiteX9" fmla="*/ 61758 w 61758"/>
                <a:gd name="connsiteY9" fmla="*/ 0 h 54046"/>
                <a:gd name="connsiteX10" fmla="*/ 61758 w 61758"/>
                <a:gd name="connsiteY10" fmla="*/ 0 h 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758" h="54046">
                  <a:moveTo>
                    <a:pt x="49926" y="11839"/>
                  </a:moveTo>
                  <a:lnTo>
                    <a:pt x="49926" y="42205"/>
                  </a:lnTo>
                  <a:lnTo>
                    <a:pt x="11836" y="42205"/>
                  </a:lnTo>
                  <a:lnTo>
                    <a:pt x="11836" y="11839"/>
                  </a:lnTo>
                  <a:lnTo>
                    <a:pt x="49926" y="11839"/>
                  </a:lnTo>
                  <a:moveTo>
                    <a:pt x="61758" y="0"/>
                  </a:moveTo>
                  <a:lnTo>
                    <a:pt x="0" y="0"/>
                  </a:lnTo>
                  <a:lnTo>
                    <a:pt x="0" y="54046"/>
                  </a:lnTo>
                  <a:lnTo>
                    <a:pt x="61758" y="54046"/>
                  </a:lnTo>
                  <a:lnTo>
                    <a:pt x="61758" y="0"/>
                  </a:lnTo>
                  <a:lnTo>
                    <a:pt x="61758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grpSp>
          <p:nvGrpSpPr>
            <p:cNvPr id="36" name="그래픽 90">
              <a:extLst>
                <a:ext uri="{FF2B5EF4-FFF2-40B4-BE49-F238E27FC236}">
                  <a16:creationId xmlns:a16="http://schemas.microsoft.com/office/drawing/2014/main" id="{412B760F-EE98-43AD-8E1F-D75E572ED051}"/>
                </a:ext>
              </a:extLst>
            </p:cNvPr>
            <p:cNvGrpSpPr/>
            <p:nvPr/>
          </p:nvGrpSpPr>
          <p:grpSpPr>
            <a:xfrm>
              <a:off x="4713123" y="4910669"/>
              <a:ext cx="381973" cy="216571"/>
              <a:chOff x="4713123" y="4910669"/>
              <a:chExt cx="381973" cy="216571"/>
            </a:xfrm>
            <a:grpFill/>
          </p:grpSpPr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147598D7-B744-4841-AF6C-5D527428376D}"/>
                  </a:ext>
                </a:extLst>
              </p:cNvPr>
              <p:cNvSpPr/>
              <p:nvPr/>
            </p:nvSpPr>
            <p:spPr>
              <a:xfrm>
                <a:off x="4713123" y="4910669"/>
                <a:ext cx="381973" cy="114974"/>
              </a:xfrm>
              <a:custGeom>
                <a:avLst/>
                <a:gdLst>
                  <a:gd name="connsiteX0" fmla="*/ 250366 w 381973"/>
                  <a:gd name="connsiteY0" fmla="*/ 114975 h 114974"/>
                  <a:gd name="connsiteX1" fmla="*/ 131120 w 381973"/>
                  <a:gd name="connsiteY1" fmla="*/ 114975 h 114974"/>
                  <a:gd name="connsiteX2" fmla="*/ 127294 w 381973"/>
                  <a:gd name="connsiteY2" fmla="*/ 113609 h 114974"/>
                  <a:gd name="connsiteX3" fmla="*/ 0 w 381973"/>
                  <a:gd name="connsiteY3" fmla="*/ 9348 h 114974"/>
                  <a:gd name="connsiteX4" fmla="*/ 7649 w 381973"/>
                  <a:gd name="connsiteY4" fmla="*/ 6 h 114974"/>
                  <a:gd name="connsiteX5" fmla="*/ 133277 w 381973"/>
                  <a:gd name="connsiteY5" fmla="*/ 102898 h 114974"/>
                  <a:gd name="connsiteX6" fmla="*/ 248215 w 381973"/>
                  <a:gd name="connsiteY6" fmla="*/ 102898 h 114974"/>
                  <a:gd name="connsiteX7" fmla="*/ 374337 w 381973"/>
                  <a:gd name="connsiteY7" fmla="*/ 0 h 114974"/>
                  <a:gd name="connsiteX8" fmla="*/ 381973 w 381973"/>
                  <a:gd name="connsiteY8" fmla="*/ 9357 h 114974"/>
                  <a:gd name="connsiteX9" fmla="*/ 254186 w 381973"/>
                  <a:gd name="connsiteY9" fmla="*/ 113618 h 114974"/>
                  <a:gd name="connsiteX10" fmla="*/ 250366 w 381973"/>
                  <a:gd name="connsiteY10" fmla="*/ 114975 h 114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973" h="114974">
                    <a:moveTo>
                      <a:pt x="250366" y="114975"/>
                    </a:moveTo>
                    <a:lnTo>
                      <a:pt x="131120" y="114975"/>
                    </a:lnTo>
                    <a:cubicBezTo>
                      <a:pt x="129725" y="114975"/>
                      <a:pt x="128374" y="114493"/>
                      <a:pt x="127294" y="113609"/>
                    </a:cubicBezTo>
                    <a:lnTo>
                      <a:pt x="0" y="9348"/>
                    </a:lnTo>
                    <a:lnTo>
                      <a:pt x="7649" y="6"/>
                    </a:lnTo>
                    <a:lnTo>
                      <a:pt x="133277" y="102898"/>
                    </a:lnTo>
                    <a:lnTo>
                      <a:pt x="248215" y="102898"/>
                    </a:lnTo>
                    <a:lnTo>
                      <a:pt x="374337" y="0"/>
                    </a:lnTo>
                    <a:lnTo>
                      <a:pt x="381973" y="9357"/>
                    </a:lnTo>
                    <a:lnTo>
                      <a:pt x="254186" y="113618"/>
                    </a:lnTo>
                    <a:cubicBezTo>
                      <a:pt x="253103" y="114496"/>
                      <a:pt x="251758" y="114975"/>
                      <a:pt x="250366" y="11497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38" name="그래픽 90">
                <a:extLst>
                  <a:ext uri="{FF2B5EF4-FFF2-40B4-BE49-F238E27FC236}">
                    <a16:creationId xmlns:a16="http://schemas.microsoft.com/office/drawing/2014/main" id="{9FB599C7-A734-44EF-84A3-45A6E6BEDB98}"/>
                  </a:ext>
                </a:extLst>
              </p:cNvPr>
              <p:cNvGrpSpPr/>
              <p:nvPr/>
            </p:nvGrpSpPr>
            <p:grpSpPr>
              <a:xfrm>
                <a:off x="4724580" y="5014870"/>
                <a:ext cx="361788" cy="112371"/>
                <a:chOff x="4724580" y="5014870"/>
                <a:chExt cx="361788" cy="112371"/>
              </a:xfrm>
              <a:grpFill/>
            </p:grpSpPr>
            <p:sp>
              <p:nvSpPr>
                <p:cNvPr id="39" name="자유형: 도형 38">
                  <a:extLst>
                    <a:ext uri="{FF2B5EF4-FFF2-40B4-BE49-F238E27FC236}">
                      <a16:creationId xmlns:a16="http://schemas.microsoft.com/office/drawing/2014/main" id="{A5D51834-0752-4BA3-9B92-5F354530B15B}"/>
                    </a:ext>
                  </a:extLst>
                </p:cNvPr>
                <p:cNvSpPr/>
                <p:nvPr/>
              </p:nvSpPr>
              <p:spPr>
                <a:xfrm>
                  <a:off x="4724580" y="5014870"/>
                  <a:ext cx="124954" cy="109377"/>
                </a:xfrm>
                <a:custGeom>
                  <a:avLst/>
                  <a:gdLst>
                    <a:gd name="connsiteX0" fmla="*/ 7823 w 124954"/>
                    <a:gd name="connsiteY0" fmla="*/ 109377 h 109377"/>
                    <a:gd name="connsiteX1" fmla="*/ 0 w 124954"/>
                    <a:gd name="connsiteY1" fmla="*/ 100176 h 109377"/>
                    <a:gd name="connsiteX2" fmla="*/ 41480 w 124954"/>
                    <a:gd name="connsiteY2" fmla="*/ 64895 h 109377"/>
                    <a:gd name="connsiteX3" fmla="*/ 72761 w 124954"/>
                    <a:gd name="connsiteY3" fmla="*/ 38042 h 109377"/>
                    <a:gd name="connsiteX4" fmla="*/ 86082 w 124954"/>
                    <a:gd name="connsiteY4" fmla="*/ 26604 h 109377"/>
                    <a:gd name="connsiteX5" fmla="*/ 117092 w 124954"/>
                    <a:gd name="connsiteY5" fmla="*/ 0 h 109377"/>
                    <a:gd name="connsiteX6" fmla="*/ 124954 w 124954"/>
                    <a:gd name="connsiteY6" fmla="*/ 9162 h 109377"/>
                    <a:gd name="connsiteX7" fmla="*/ 93950 w 124954"/>
                    <a:gd name="connsiteY7" fmla="*/ 35759 h 109377"/>
                    <a:gd name="connsiteX8" fmla="*/ 80620 w 124954"/>
                    <a:gd name="connsiteY8" fmla="*/ 47213 h 109377"/>
                    <a:gd name="connsiteX9" fmla="*/ 49324 w 124954"/>
                    <a:gd name="connsiteY9" fmla="*/ 74075 h 109377"/>
                    <a:gd name="connsiteX10" fmla="*/ 7823 w 124954"/>
                    <a:gd name="connsiteY10" fmla="*/ 109377 h 10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954" h="109377">
                      <a:moveTo>
                        <a:pt x="7823" y="109377"/>
                      </a:moveTo>
                      <a:lnTo>
                        <a:pt x="0" y="100176"/>
                      </a:lnTo>
                      <a:lnTo>
                        <a:pt x="41480" y="64895"/>
                      </a:lnTo>
                      <a:lnTo>
                        <a:pt x="72761" y="38042"/>
                      </a:lnTo>
                      <a:cubicBezTo>
                        <a:pt x="76445" y="34890"/>
                        <a:pt x="81261" y="30748"/>
                        <a:pt x="86082" y="26604"/>
                      </a:cubicBezTo>
                      <a:lnTo>
                        <a:pt x="117092" y="0"/>
                      </a:lnTo>
                      <a:lnTo>
                        <a:pt x="124954" y="9162"/>
                      </a:lnTo>
                      <a:lnTo>
                        <a:pt x="93950" y="35759"/>
                      </a:lnTo>
                      <a:cubicBezTo>
                        <a:pt x="89126" y="39913"/>
                        <a:pt x="84301" y="44061"/>
                        <a:pt x="80620" y="47213"/>
                      </a:cubicBezTo>
                      <a:lnTo>
                        <a:pt x="49324" y="74075"/>
                      </a:lnTo>
                      <a:lnTo>
                        <a:pt x="7823" y="109377"/>
                      </a:lnTo>
                      <a:close/>
                    </a:path>
                  </a:pathLst>
                </a:custGeom>
                <a:grpFill/>
                <a:ln w="297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40" name="자유형: 도형 39">
                  <a:extLst>
                    <a:ext uri="{FF2B5EF4-FFF2-40B4-BE49-F238E27FC236}">
                      <a16:creationId xmlns:a16="http://schemas.microsoft.com/office/drawing/2014/main" id="{1270092F-A33F-4224-882A-374BE1512F76}"/>
                    </a:ext>
                  </a:extLst>
                </p:cNvPr>
                <p:cNvSpPr/>
                <p:nvPr/>
              </p:nvSpPr>
              <p:spPr>
                <a:xfrm rot="2437942">
                  <a:off x="4943061" y="5065024"/>
                  <a:ext cx="158481" cy="12070"/>
                </a:xfrm>
                <a:custGeom>
                  <a:avLst/>
                  <a:gdLst>
                    <a:gd name="connsiteX0" fmla="*/ 0 w 158481"/>
                    <a:gd name="connsiteY0" fmla="*/ 0 h 12070"/>
                    <a:gd name="connsiteX1" fmla="*/ 158481 w 158481"/>
                    <a:gd name="connsiteY1" fmla="*/ 0 h 12070"/>
                    <a:gd name="connsiteX2" fmla="*/ 158481 w 158481"/>
                    <a:gd name="connsiteY2" fmla="*/ 12070 h 12070"/>
                    <a:gd name="connsiteX3" fmla="*/ 0 w 158481"/>
                    <a:gd name="connsiteY3" fmla="*/ 12070 h 1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8481" h="12070">
                      <a:moveTo>
                        <a:pt x="0" y="0"/>
                      </a:moveTo>
                      <a:lnTo>
                        <a:pt x="158481" y="0"/>
                      </a:lnTo>
                      <a:lnTo>
                        <a:pt x="158481" y="12070"/>
                      </a:lnTo>
                      <a:lnTo>
                        <a:pt x="0" y="12070"/>
                      </a:lnTo>
                      <a:close/>
                    </a:path>
                  </a:pathLst>
                </a:custGeom>
                <a:grpFill/>
                <a:ln w="297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30214DCA-D71F-4F79-B2FC-85DCECDD2075}"/>
              </a:ext>
            </a:extLst>
          </p:cNvPr>
          <p:cNvSpPr txBox="1"/>
          <p:nvPr/>
        </p:nvSpPr>
        <p:spPr>
          <a:xfrm>
            <a:off x="8480682" y="4813169"/>
            <a:ext cx="2104743" cy="2521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600" spc="-2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chemeClr val="accent2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수요 설문 조사 시스템 도입</a:t>
            </a:r>
            <a:endParaRPr lang="id-ID" altLang="ko-KR" sz="16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9DFB25D-4FE6-403A-BAC3-8C04F76D5744}"/>
              </a:ext>
            </a:extLst>
          </p:cNvPr>
          <p:cNvSpPr txBox="1"/>
          <p:nvPr/>
        </p:nvSpPr>
        <p:spPr>
          <a:xfrm>
            <a:off x="7816518" y="5224091"/>
            <a:ext cx="2224783" cy="937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고객들이 어떤 반응을 보였으며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어떤 점을 개선해야 할지 알려주는 설문 조사 시스템을 도입하여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고객이 수요로 하는 데이터 수집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41" name="그래픽 93">
            <a:extLst>
              <a:ext uri="{FF2B5EF4-FFF2-40B4-BE49-F238E27FC236}">
                <a16:creationId xmlns:a16="http://schemas.microsoft.com/office/drawing/2014/main" id="{F895A5E2-7ABF-435D-AD44-DF3ED1FF1D3B}"/>
              </a:ext>
            </a:extLst>
          </p:cNvPr>
          <p:cNvGrpSpPr/>
          <p:nvPr/>
        </p:nvGrpSpPr>
        <p:grpSpPr>
          <a:xfrm>
            <a:off x="7816517" y="4812830"/>
            <a:ext cx="384993" cy="252865"/>
            <a:chOff x="7816517" y="4812830"/>
            <a:chExt cx="384993" cy="252865"/>
          </a:xfrm>
          <a:solidFill>
            <a:schemeClr val="accent2"/>
          </a:solidFill>
        </p:grpSpPr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6663DA1B-0A1A-4C9D-93FA-069AC4A06D8E}"/>
                </a:ext>
              </a:extLst>
            </p:cNvPr>
            <p:cNvSpPr/>
            <p:nvPr/>
          </p:nvSpPr>
          <p:spPr>
            <a:xfrm>
              <a:off x="7816517" y="4812830"/>
              <a:ext cx="336622" cy="144883"/>
            </a:xfrm>
            <a:custGeom>
              <a:avLst/>
              <a:gdLst>
                <a:gd name="connsiteX0" fmla="*/ 321725 w 336622"/>
                <a:gd name="connsiteY0" fmla="*/ 144884 h 144883"/>
                <a:gd name="connsiteX1" fmla="*/ 28763 w 336622"/>
                <a:gd name="connsiteY1" fmla="*/ 144884 h 144883"/>
                <a:gd name="connsiteX2" fmla="*/ 13884 w 336622"/>
                <a:gd name="connsiteY2" fmla="*/ 129887 h 144883"/>
                <a:gd name="connsiteX3" fmla="*/ 13884 w 336622"/>
                <a:gd name="connsiteY3" fmla="*/ 59139 h 144883"/>
                <a:gd name="connsiteX4" fmla="*/ 0 w 336622"/>
                <a:gd name="connsiteY4" fmla="*/ 43188 h 144883"/>
                <a:gd name="connsiteX5" fmla="*/ 13887 w 336622"/>
                <a:gd name="connsiteY5" fmla="*/ 24700 h 144883"/>
                <a:gd name="connsiteX6" fmla="*/ 13887 w 336622"/>
                <a:gd name="connsiteY6" fmla="*/ 14994 h 144883"/>
                <a:gd name="connsiteX7" fmla="*/ 28766 w 336622"/>
                <a:gd name="connsiteY7" fmla="*/ 0 h 144883"/>
                <a:gd name="connsiteX8" fmla="*/ 321725 w 336622"/>
                <a:gd name="connsiteY8" fmla="*/ 0 h 144883"/>
                <a:gd name="connsiteX9" fmla="*/ 336622 w 336622"/>
                <a:gd name="connsiteY9" fmla="*/ 14994 h 144883"/>
                <a:gd name="connsiteX10" fmla="*/ 336622 w 336622"/>
                <a:gd name="connsiteY10" fmla="*/ 129887 h 144883"/>
                <a:gd name="connsiteX11" fmla="*/ 321725 w 336622"/>
                <a:gd name="connsiteY11" fmla="*/ 144884 h 144883"/>
                <a:gd name="connsiteX12" fmla="*/ 15571 w 336622"/>
                <a:gd name="connsiteY12" fmla="*/ 42626 h 144883"/>
                <a:gd name="connsiteX13" fmla="*/ 25996 w 336622"/>
                <a:gd name="connsiteY13" fmla="*/ 54603 h 144883"/>
                <a:gd name="connsiteX14" fmla="*/ 25996 w 336622"/>
                <a:gd name="connsiteY14" fmla="*/ 129884 h 144883"/>
                <a:gd name="connsiteX15" fmla="*/ 28766 w 336622"/>
                <a:gd name="connsiteY15" fmla="*/ 132768 h 144883"/>
                <a:gd name="connsiteX16" fmla="*/ 321725 w 336622"/>
                <a:gd name="connsiteY16" fmla="*/ 132768 h 144883"/>
                <a:gd name="connsiteX17" fmla="*/ 324507 w 336622"/>
                <a:gd name="connsiteY17" fmla="*/ 129884 h 144883"/>
                <a:gd name="connsiteX18" fmla="*/ 324513 w 336622"/>
                <a:gd name="connsiteY18" fmla="*/ 14991 h 144883"/>
                <a:gd name="connsiteX19" fmla="*/ 321728 w 336622"/>
                <a:gd name="connsiteY19" fmla="*/ 12109 h 144883"/>
                <a:gd name="connsiteX20" fmla="*/ 28766 w 336622"/>
                <a:gd name="connsiteY20" fmla="*/ 12109 h 144883"/>
                <a:gd name="connsiteX21" fmla="*/ 25996 w 336622"/>
                <a:gd name="connsiteY21" fmla="*/ 14991 h 144883"/>
                <a:gd name="connsiteX22" fmla="*/ 25996 w 336622"/>
                <a:gd name="connsiteY22" fmla="*/ 28739 h 144883"/>
                <a:gd name="connsiteX23" fmla="*/ 15571 w 336622"/>
                <a:gd name="connsiteY23" fmla="*/ 42626 h 1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622" h="144883">
                  <a:moveTo>
                    <a:pt x="321725" y="144884"/>
                  </a:moveTo>
                  <a:lnTo>
                    <a:pt x="28763" y="144884"/>
                  </a:lnTo>
                  <a:cubicBezTo>
                    <a:pt x="20558" y="144884"/>
                    <a:pt x="13884" y="138158"/>
                    <a:pt x="13884" y="129887"/>
                  </a:cubicBezTo>
                  <a:lnTo>
                    <a:pt x="13884" y="59139"/>
                  </a:lnTo>
                  <a:lnTo>
                    <a:pt x="0" y="43188"/>
                  </a:lnTo>
                  <a:lnTo>
                    <a:pt x="13887" y="24700"/>
                  </a:lnTo>
                  <a:lnTo>
                    <a:pt x="13887" y="14994"/>
                  </a:lnTo>
                  <a:cubicBezTo>
                    <a:pt x="13887" y="6725"/>
                    <a:pt x="20564" y="0"/>
                    <a:pt x="28766" y="0"/>
                  </a:cubicBezTo>
                  <a:lnTo>
                    <a:pt x="321725" y="0"/>
                  </a:lnTo>
                  <a:cubicBezTo>
                    <a:pt x="329936" y="0"/>
                    <a:pt x="336622" y="6725"/>
                    <a:pt x="336622" y="14994"/>
                  </a:cubicBezTo>
                  <a:lnTo>
                    <a:pt x="336622" y="129887"/>
                  </a:lnTo>
                  <a:cubicBezTo>
                    <a:pt x="336616" y="138158"/>
                    <a:pt x="329927" y="144884"/>
                    <a:pt x="321725" y="144884"/>
                  </a:cubicBezTo>
                  <a:close/>
                  <a:moveTo>
                    <a:pt x="15571" y="42626"/>
                  </a:moveTo>
                  <a:lnTo>
                    <a:pt x="25996" y="54603"/>
                  </a:lnTo>
                  <a:lnTo>
                    <a:pt x="25996" y="129884"/>
                  </a:lnTo>
                  <a:cubicBezTo>
                    <a:pt x="25996" y="131448"/>
                    <a:pt x="27265" y="132768"/>
                    <a:pt x="28766" y="132768"/>
                  </a:cubicBezTo>
                  <a:lnTo>
                    <a:pt x="321725" y="132768"/>
                  </a:lnTo>
                  <a:cubicBezTo>
                    <a:pt x="323232" y="132768"/>
                    <a:pt x="324507" y="131448"/>
                    <a:pt x="324507" y="129884"/>
                  </a:cubicBezTo>
                  <a:lnTo>
                    <a:pt x="324513" y="14991"/>
                  </a:lnTo>
                  <a:cubicBezTo>
                    <a:pt x="324513" y="13427"/>
                    <a:pt x="323238" y="12109"/>
                    <a:pt x="321728" y="12109"/>
                  </a:cubicBezTo>
                  <a:lnTo>
                    <a:pt x="28766" y="12109"/>
                  </a:lnTo>
                  <a:cubicBezTo>
                    <a:pt x="27265" y="12109"/>
                    <a:pt x="25996" y="13430"/>
                    <a:pt x="25996" y="14991"/>
                  </a:cubicBezTo>
                  <a:lnTo>
                    <a:pt x="25996" y="28739"/>
                  </a:lnTo>
                  <a:lnTo>
                    <a:pt x="15571" y="42626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59D26C56-8C63-44D1-998B-E91E616D3890}"/>
                </a:ext>
              </a:extLst>
            </p:cNvPr>
            <p:cNvSpPr/>
            <p:nvPr/>
          </p:nvSpPr>
          <p:spPr>
            <a:xfrm>
              <a:off x="7866677" y="4979875"/>
              <a:ext cx="334832" cy="85820"/>
            </a:xfrm>
            <a:custGeom>
              <a:avLst/>
              <a:gdLst>
                <a:gd name="connsiteX0" fmla="*/ 306078 w 334832"/>
                <a:gd name="connsiteY0" fmla="*/ 85820 h 85820"/>
                <a:gd name="connsiteX1" fmla="*/ 14897 w 334832"/>
                <a:gd name="connsiteY1" fmla="*/ 85820 h 85820"/>
                <a:gd name="connsiteX2" fmla="*/ 3 w 334832"/>
                <a:gd name="connsiteY2" fmla="*/ 70830 h 85820"/>
                <a:gd name="connsiteX3" fmla="*/ 0 w 334832"/>
                <a:gd name="connsiteY3" fmla="*/ 14988 h 85820"/>
                <a:gd name="connsiteX4" fmla="*/ 14894 w 334832"/>
                <a:gd name="connsiteY4" fmla="*/ 0 h 85820"/>
                <a:gd name="connsiteX5" fmla="*/ 306078 w 334832"/>
                <a:gd name="connsiteY5" fmla="*/ 0 h 85820"/>
                <a:gd name="connsiteX6" fmla="*/ 320976 w 334832"/>
                <a:gd name="connsiteY6" fmla="*/ 14988 h 85820"/>
                <a:gd name="connsiteX7" fmla="*/ 320976 w 334832"/>
                <a:gd name="connsiteY7" fmla="*/ 24703 h 85820"/>
                <a:gd name="connsiteX8" fmla="*/ 334833 w 334832"/>
                <a:gd name="connsiteY8" fmla="*/ 43191 h 85820"/>
                <a:gd name="connsiteX9" fmla="*/ 320979 w 334832"/>
                <a:gd name="connsiteY9" fmla="*/ 59136 h 85820"/>
                <a:gd name="connsiteX10" fmla="*/ 320979 w 334832"/>
                <a:gd name="connsiteY10" fmla="*/ 70830 h 85820"/>
                <a:gd name="connsiteX11" fmla="*/ 306078 w 334832"/>
                <a:gd name="connsiteY11" fmla="*/ 85820 h 85820"/>
                <a:gd name="connsiteX12" fmla="*/ 14894 w 334832"/>
                <a:gd name="connsiteY12" fmla="*/ 12109 h 85820"/>
                <a:gd name="connsiteX13" fmla="*/ 12112 w 334832"/>
                <a:gd name="connsiteY13" fmla="*/ 14985 h 85820"/>
                <a:gd name="connsiteX14" fmla="*/ 12112 w 334832"/>
                <a:gd name="connsiteY14" fmla="*/ 70827 h 85820"/>
                <a:gd name="connsiteX15" fmla="*/ 14897 w 334832"/>
                <a:gd name="connsiteY15" fmla="*/ 73705 h 85820"/>
                <a:gd name="connsiteX16" fmla="*/ 306081 w 334832"/>
                <a:gd name="connsiteY16" fmla="*/ 73705 h 85820"/>
                <a:gd name="connsiteX17" fmla="*/ 308867 w 334832"/>
                <a:gd name="connsiteY17" fmla="*/ 70827 h 85820"/>
                <a:gd name="connsiteX18" fmla="*/ 308867 w 334832"/>
                <a:gd name="connsiteY18" fmla="*/ 54603 h 85820"/>
                <a:gd name="connsiteX19" fmla="*/ 319277 w 334832"/>
                <a:gd name="connsiteY19" fmla="*/ 42626 h 85820"/>
                <a:gd name="connsiteX20" fmla="*/ 308864 w 334832"/>
                <a:gd name="connsiteY20" fmla="*/ 28736 h 85820"/>
                <a:gd name="connsiteX21" fmla="*/ 308864 w 334832"/>
                <a:gd name="connsiteY21" fmla="*/ 14985 h 85820"/>
                <a:gd name="connsiteX22" fmla="*/ 306078 w 334832"/>
                <a:gd name="connsiteY22" fmla="*/ 12109 h 85820"/>
                <a:gd name="connsiteX23" fmla="*/ 14894 w 334832"/>
                <a:gd name="connsiteY23" fmla="*/ 12109 h 85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4832" h="85820">
                  <a:moveTo>
                    <a:pt x="306078" y="85820"/>
                  </a:moveTo>
                  <a:lnTo>
                    <a:pt x="14897" y="85820"/>
                  </a:lnTo>
                  <a:cubicBezTo>
                    <a:pt x="6686" y="85820"/>
                    <a:pt x="3" y="79098"/>
                    <a:pt x="3" y="70830"/>
                  </a:cubicBezTo>
                  <a:lnTo>
                    <a:pt x="0" y="14988"/>
                  </a:lnTo>
                  <a:cubicBezTo>
                    <a:pt x="0" y="6722"/>
                    <a:pt x="6683" y="0"/>
                    <a:pt x="14894" y="0"/>
                  </a:cubicBezTo>
                  <a:lnTo>
                    <a:pt x="306078" y="0"/>
                  </a:lnTo>
                  <a:cubicBezTo>
                    <a:pt x="314290" y="0"/>
                    <a:pt x="320976" y="6722"/>
                    <a:pt x="320976" y="14988"/>
                  </a:cubicBezTo>
                  <a:lnTo>
                    <a:pt x="320976" y="24703"/>
                  </a:lnTo>
                  <a:lnTo>
                    <a:pt x="334833" y="43191"/>
                  </a:lnTo>
                  <a:lnTo>
                    <a:pt x="320979" y="59136"/>
                  </a:lnTo>
                  <a:lnTo>
                    <a:pt x="320979" y="70830"/>
                  </a:lnTo>
                  <a:cubicBezTo>
                    <a:pt x="320979" y="79098"/>
                    <a:pt x="314293" y="85820"/>
                    <a:pt x="306078" y="85820"/>
                  </a:cubicBezTo>
                  <a:close/>
                  <a:moveTo>
                    <a:pt x="14894" y="12109"/>
                  </a:moveTo>
                  <a:cubicBezTo>
                    <a:pt x="13388" y="12109"/>
                    <a:pt x="12112" y="13427"/>
                    <a:pt x="12112" y="14985"/>
                  </a:cubicBezTo>
                  <a:lnTo>
                    <a:pt x="12112" y="70827"/>
                  </a:lnTo>
                  <a:cubicBezTo>
                    <a:pt x="12112" y="72385"/>
                    <a:pt x="13388" y="73705"/>
                    <a:pt x="14897" y="73705"/>
                  </a:cubicBezTo>
                  <a:lnTo>
                    <a:pt x="306081" y="73705"/>
                  </a:lnTo>
                  <a:cubicBezTo>
                    <a:pt x="307591" y="73705"/>
                    <a:pt x="308867" y="72388"/>
                    <a:pt x="308867" y="70827"/>
                  </a:cubicBezTo>
                  <a:lnTo>
                    <a:pt x="308867" y="54603"/>
                  </a:lnTo>
                  <a:lnTo>
                    <a:pt x="319277" y="42626"/>
                  </a:lnTo>
                  <a:lnTo>
                    <a:pt x="308864" y="28736"/>
                  </a:lnTo>
                  <a:lnTo>
                    <a:pt x="308864" y="14985"/>
                  </a:lnTo>
                  <a:cubicBezTo>
                    <a:pt x="308864" y="13427"/>
                    <a:pt x="307588" y="12109"/>
                    <a:pt x="306078" y="12109"/>
                  </a:cubicBezTo>
                  <a:lnTo>
                    <a:pt x="14894" y="12109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3B00E98E-E83A-4EAB-8B65-0DD1B1706307}"/>
                </a:ext>
              </a:extLst>
            </p:cNvPr>
            <p:cNvSpPr/>
            <p:nvPr/>
          </p:nvSpPr>
          <p:spPr>
            <a:xfrm>
              <a:off x="7864132" y="4849233"/>
              <a:ext cx="91210" cy="12112"/>
            </a:xfrm>
            <a:custGeom>
              <a:avLst/>
              <a:gdLst>
                <a:gd name="connsiteX0" fmla="*/ 0 w 91210"/>
                <a:gd name="connsiteY0" fmla="*/ 0 h 12112"/>
                <a:gd name="connsiteX1" fmla="*/ 91210 w 91210"/>
                <a:gd name="connsiteY1" fmla="*/ 0 h 12112"/>
                <a:gd name="connsiteX2" fmla="*/ 91210 w 91210"/>
                <a:gd name="connsiteY2" fmla="*/ 12112 h 12112"/>
                <a:gd name="connsiteX3" fmla="*/ 0 w 912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10" h="12112">
                  <a:moveTo>
                    <a:pt x="0" y="0"/>
                  </a:moveTo>
                  <a:lnTo>
                    <a:pt x="91210" y="0"/>
                  </a:lnTo>
                  <a:lnTo>
                    <a:pt x="912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0A114E1E-DCDF-4B3F-8C5A-9438B0C5E0DA}"/>
                </a:ext>
              </a:extLst>
            </p:cNvPr>
            <p:cNvSpPr/>
            <p:nvPr/>
          </p:nvSpPr>
          <p:spPr>
            <a:xfrm>
              <a:off x="7969933" y="4849233"/>
              <a:ext cx="87561" cy="12112"/>
            </a:xfrm>
            <a:custGeom>
              <a:avLst/>
              <a:gdLst>
                <a:gd name="connsiteX0" fmla="*/ 0 w 87561"/>
                <a:gd name="connsiteY0" fmla="*/ 0 h 12112"/>
                <a:gd name="connsiteX1" fmla="*/ 87562 w 87561"/>
                <a:gd name="connsiteY1" fmla="*/ 0 h 12112"/>
                <a:gd name="connsiteX2" fmla="*/ 87562 w 87561"/>
                <a:gd name="connsiteY2" fmla="*/ 12112 h 12112"/>
                <a:gd name="connsiteX3" fmla="*/ 0 w 87561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61" h="12112">
                  <a:moveTo>
                    <a:pt x="0" y="0"/>
                  </a:moveTo>
                  <a:lnTo>
                    <a:pt x="87562" y="0"/>
                  </a:lnTo>
                  <a:lnTo>
                    <a:pt x="87562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870FBF37-D81D-4F08-ACD5-EFFF47B06609}"/>
                </a:ext>
              </a:extLst>
            </p:cNvPr>
            <p:cNvSpPr/>
            <p:nvPr/>
          </p:nvSpPr>
          <p:spPr>
            <a:xfrm>
              <a:off x="8023742" y="4849233"/>
              <a:ext cx="76616" cy="12112"/>
            </a:xfrm>
            <a:custGeom>
              <a:avLst/>
              <a:gdLst>
                <a:gd name="connsiteX0" fmla="*/ 0 w 76616"/>
                <a:gd name="connsiteY0" fmla="*/ 0 h 12112"/>
                <a:gd name="connsiteX1" fmla="*/ 76617 w 76616"/>
                <a:gd name="connsiteY1" fmla="*/ 0 h 12112"/>
                <a:gd name="connsiteX2" fmla="*/ 76617 w 76616"/>
                <a:gd name="connsiteY2" fmla="*/ 12112 h 12112"/>
                <a:gd name="connsiteX3" fmla="*/ 0 w 76616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616" h="12112">
                  <a:moveTo>
                    <a:pt x="0" y="0"/>
                  </a:moveTo>
                  <a:lnTo>
                    <a:pt x="76617" y="0"/>
                  </a:lnTo>
                  <a:lnTo>
                    <a:pt x="76617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54F6E02F-331E-4B71-A23D-22840A06AD5A}"/>
                </a:ext>
              </a:extLst>
            </p:cNvPr>
            <p:cNvSpPr/>
            <p:nvPr/>
          </p:nvSpPr>
          <p:spPr>
            <a:xfrm>
              <a:off x="7864132" y="4877834"/>
              <a:ext cx="39218" cy="12112"/>
            </a:xfrm>
            <a:custGeom>
              <a:avLst/>
              <a:gdLst>
                <a:gd name="connsiteX0" fmla="*/ 0 w 39218"/>
                <a:gd name="connsiteY0" fmla="*/ 0 h 12112"/>
                <a:gd name="connsiteX1" fmla="*/ 39218 w 39218"/>
                <a:gd name="connsiteY1" fmla="*/ 0 h 12112"/>
                <a:gd name="connsiteX2" fmla="*/ 39218 w 39218"/>
                <a:gd name="connsiteY2" fmla="*/ 12112 h 12112"/>
                <a:gd name="connsiteX3" fmla="*/ 0 w 39218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18" h="12112">
                  <a:moveTo>
                    <a:pt x="0" y="0"/>
                  </a:moveTo>
                  <a:lnTo>
                    <a:pt x="39218" y="0"/>
                  </a:lnTo>
                  <a:lnTo>
                    <a:pt x="39218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0B14F941-4A5E-4E38-B9CC-3770D751EEBB}"/>
                </a:ext>
              </a:extLst>
            </p:cNvPr>
            <p:cNvSpPr/>
            <p:nvPr/>
          </p:nvSpPr>
          <p:spPr>
            <a:xfrm>
              <a:off x="7919767" y="4877834"/>
              <a:ext cx="134079" cy="12112"/>
            </a:xfrm>
            <a:custGeom>
              <a:avLst/>
              <a:gdLst>
                <a:gd name="connsiteX0" fmla="*/ 0 w 134079"/>
                <a:gd name="connsiteY0" fmla="*/ 0 h 12112"/>
                <a:gd name="connsiteX1" fmla="*/ 134080 w 134079"/>
                <a:gd name="connsiteY1" fmla="*/ 0 h 12112"/>
                <a:gd name="connsiteX2" fmla="*/ 134080 w 134079"/>
                <a:gd name="connsiteY2" fmla="*/ 12112 h 12112"/>
                <a:gd name="connsiteX3" fmla="*/ 0 w 134079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079" h="12112">
                  <a:moveTo>
                    <a:pt x="0" y="0"/>
                  </a:moveTo>
                  <a:lnTo>
                    <a:pt x="134080" y="0"/>
                  </a:lnTo>
                  <a:lnTo>
                    <a:pt x="13408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A30A30F6-A076-477B-B516-2AE1FE5E7C22}"/>
                </a:ext>
              </a:extLst>
            </p:cNvPr>
            <p:cNvSpPr/>
            <p:nvPr/>
          </p:nvSpPr>
          <p:spPr>
            <a:xfrm>
              <a:off x="8068434" y="4877834"/>
              <a:ext cx="45606" cy="12112"/>
            </a:xfrm>
            <a:custGeom>
              <a:avLst/>
              <a:gdLst>
                <a:gd name="connsiteX0" fmla="*/ 0 w 45606"/>
                <a:gd name="connsiteY0" fmla="*/ 0 h 12112"/>
                <a:gd name="connsiteX1" fmla="*/ 45607 w 45606"/>
                <a:gd name="connsiteY1" fmla="*/ 0 h 12112"/>
                <a:gd name="connsiteX2" fmla="*/ 45607 w 45606"/>
                <a:gd name="connsiteY2" fmla="*/ 12112 h 12112"/>
                <a:gd name="connsiteX3" fmla="*/ 0 w 45606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06" h="12112">
                  <a:moveTo>
                    <a:pt x="0" y="0"/>
                  </a:moveTo>
                  <a:lnTo>
                    <a:pt x="45607" y="0"/>
                  </a:lnTo>
                  <a:lnTo>
                    <a:pt x="45607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A79956BA-6EB2-4BAC-9267-490CFDCDE04B}"/>
                </a:ext>
              </a:extLst>
            </p:cNvPr>
            <p:cNvSpPr/>
            <p:nvPr/>
          </p:nvSpPr>
          <p:spPr>
            <a:xfrm>
              <a:off x="7864132" y="4906434"/>
              <a:ext cx="91210" cy="12112"/>
            </a:xfrm>
            <a:custGeom>
              <a:avLst/>
              <a:gdLst>
                <a:gd name="connsiteX0" fmla="*/ 0 w 91210"/>
                <a:gd name="connsiteY0" fmla="*/ 0 h 12112"/>
                <a:gd name="connsiteX1" fmla="*/ 91210 w 91210"/>
                <a:gd name="connsiteY1" fmla="*/ 0 h 12112"/>
                <a:gd name="connsiteX2" fmla="*/ 91210 w 91210"/>
                <a:gd name="connsiteY2" fmla="*/ 12112 h 12112"/>
                <a:gd name="connsiteX3" fmla="*/ 0 w 912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10" h="12112">
                  <a:moveTo>
                    <a:pt x="0" y="0"/>
                  </a:moveTo>
                  <a:lnTo>
                    <a:pt x="91210" y="0"/>
                  </a:lnTo>
                  <a:lnTo>
                    <a:pt x="912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78E033FE-33F1-4EE8-9481-FC079904DF4B}"/>
                </a:ext>
              </a:extLst>
            </p:cNvPr>
            <p:cNvSpPr/>
            <p:nvPr/>
          </p:nvSpPr>
          <p:spPr>
            <a:xfrm>
              <a:off x="7969933" y="4906434"/>
              <a:ext cx="61105" cy="12112"/>
            </a:xfrm>
            <a:custGeom>
              <a:avLst/>
              <a:gdLst>
                <a:gd name="connsiteX0" fmla="*/ 0 w 61105"/>
                <a:gd name="connsiteY0" fmla="*/ 0 h 12112"/>
                <a:gd name="connsiteX1" fmla="*/ 61106 w 61105"/>
                <a:gd name="connsiteY1" fmla="*/ 0 h 12112"/>
                <a:gd name="connsiteX2" fmla="*/ 61106 w 61105"/>
                <a:gd name="connsiteY2" fmla="*/ 12112 h 12112"/>
                <a:gd name="connsiteX3" fmla="*/ 0 w 61105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5" h="12112">
                  <a:moveTo>
                    <a:pt x="0" y="0"/>
                  </a:moveTo>
                  <a:lnTo>
                    <a:pt x="61106" y="0"/>
                  </a:lnTo>
                  <a:lnTo>
                    <a:pt x="61106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C06D2B85-CC8C-48E2-BA62-8802BBF5508A}"/>
                </a:ext>
              </a:extLst>
            </p:cNvPr>
            <p:cNvSpPr/>
            <p:nvPr/>
          </p:nvSpPr>
          <p:spPr>
            <a:xfrm>
              <a:off x="7898791" y="5016230"/>
              <a:ext cx="83910" cy="12112"/>
            </a:xfrm>
            <a:custGeom>
              <a:avLst/>
              <a:gdLst>
                <a:gd name="connsiteX0" fmla="*/ 0 w 83910"/>
                <a:gd name="connsiteY0" fmla="*/ 0 h 12112"/>
                <a:gd name="connsiteX1" fmla="*/ 83910 w 83910"/>
                <a:gd name="connsiteY1" fmla="*/ 0 h 12112"/>
                <a:gd name="connsiteX2" fmla="*/ 83910 w 83910"/>
                <a:gd name="connsiteY2" fmla="*/ 12112 h 12112"/>
                <a:gd name="connsiteX3" fmla="*/ 0 w 839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910" h="12112">
                  <a:moveTo>
                    <a:pt x="0" y="0"/>
                  </a:moveTo>
                  <a:lnTo>
                    <a:pt x="83910" y="0"/>
                  </a:lnTo>
                  <a:lnTo>
                    <a:pt x="839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56E37BD5-F4A3-4E5B-87F6-55F41FD54195}"/>
                </a:ext>
              </a:extLst>
            </p:cNvPr>
            <p:cNvSpPr/>
            <p:nvPr/>
          </p:nvSpPr>
          <p:spPr>
            <a:xfrm>
              <a:off x="8000937" y="5016230"/>
              <a:ext cx="106718" cy="12112"/>
            </a:xfrm>
            <a:custGeom>
              <a:avLst/>
              <a:gdLst>
                <a:gd name="connsiteX0" fmla="*/ 0 w 106718"/>
                <a:gd name="connsiteY0" fmla="*/ 0 h 12112"/>
                <a:gd name="connsiteX1" fmla="*/ 106718 w 106718"/>
                <a:gd name="connsiteY1" fmla="*/ 0 h 12112"/>
                <a:gd name="connsiteX2" fmla="*/ 106718 w 106718"/>
                <a:gd name="connsiteY2" fmla="*/ 12112 h 12112"/>
                <a:gd name="connsiteX3" fmla="*/ 0 w 106718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18" h="12112">
                  <a:moveTo>
                    <a:pt x="0" y="0"/>
                  </a:moveTo>
                  <a:lnTo>
                    <a:pt x="106718" y="0"/>
                  </a:lnTo>
                  <a:lnTo>
                    <a:pt x="106718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B783A63D-00E5-454D-ABA5-952F55943F04}"/>
                </a:ext>
              </a:extLst>
            </p:cNvPr>
            <p:cNvSpPr/>
            <p:nvPr/>
          </p:nvSpPr>
          <p:spPr>
            <a:xfrm>
              <a:off x="8123467" y="5016230"/>
              <a:ext cx="25232" cy="12112"/>
            </a:xfrm>
            <a:custGeom>
              <a:avLst/>
              <a:gdLst>
                <a:gd name="connsiteX0" fmla="*/ 0 w 25232"/>
                <a:gd name="connsiteY0" fmla="*/ 0 h 12112"/>
                <a:gd name="connsiteX1" fmla="*/ 25232 w 25232"/>
                <a:gd name="connsiteY1" fmla="*/ 0 h 12112"/>
                <a:gd name="connsiteX2" fmla="*/ 25232 w 25232"/>
                <a:gd name="connsiteY2" fmla="*/ 12112 h 12112"/>
                <a:gd name="connsiteX3" fmla="*/ 0 w 25232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32" h="12112">
                  <a:moveTo>
                    <a:pt x="0" y="0"/>
                  </a:moveTo>
                  <a:lnTo>
                    <a:pt x="25232" y="0"/>
                  </a:lnTo>
                  <a:lnTo>
                    <a:pt x="25232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pic>
        <p:nvPicPr>
          <p:cNvPr id="56" name="Picture 2">
            <a:extLst>
              <a:ext uri="{FF2B5EF4-FFF2-40B4-BE49-F238E27FC236}">
                <a16:creationId xmlns:a16="http://schemas.microsoft.com/office/drawing/2014/main" id="{2D39141F-146A-683B-58C4-D91827B87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758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C564CCA6-9D66-4B30-81B2-648C13F538A7}"/>
              </a:ext>
            </a:extLst>
          </p:cNvPr>
          <p:cNvSpPr/>
          <p:nvPr/>
        </p:nvSpPr>
        <p:spPr>
          <a:xfrm>
            <a:off x="3799668" y="4887900"/>
            <a:ext cx="2366374" cy="1968365"/>
          </a:xfrm>
          <a:custGeom>
            <a:avLst/>
            <a:gdLst>
              <a:gd name="connsiteX0" fmla="*/ 1881893 w 3763784"/>
              <a:gd name="connsiteY0" fmla="*/ 0 h 3130740"/>
              <a:gd name="connsiteX1" fmla="*/ 2452620 w 3763784"/>
              <a:gd name="connsiteY1" fmla="*/ 236407 h 3130740"/>
              <a:gd name="connsiteX2" fmla="*/ 3527378 w 3763784"/>
              <a:gd name="connsiteY2" fmla="*/ 1311165 h 3130740"/>
              <a:gd name="connsiteX3" fmla="*/ 3527378 w 3763784"/>
              <a:gd name="connsiteY3" fmla="*/ 2452620 h 3130740"/>
              <a:gd name="connsiteX4" fmla="*/ 2849338 w 3763784"/>
              <a:gd name="connsiteY4" fmla="*/ 3130740 h 3130740"/>
              <a:gd name="connsiteX5" fmla="*/ 914464 w 3763784"/>
              <a:gd name="connsiteY5" fmla="*/ 3130740 h 3130740"/>
              <a:gd name="connsiteX6" fmla="*/ 236408 w 3763784"/>
              <a:gd name="connsiteY6" fmla="*/ 2452684 h 3130740"/>
              <a:gd name="connsiteX7" fmla="*/ 236408 w 3763784"/>
              <a:gd name="connsiteY7" fmla="*/ 1311229 h 3130740"/>
              <a:gd name="connsiteX8" fmla="*/ 1311165 w 3763784"/>
              <a:gd name="connsiteY8" fmla="*/ 236407 h 3130740"/>
              <a:gd name="connsiteX9" fmla="*/ 1881893 w 3763784"/>
              <a:gd name="connsiteY9" fmla="*/ 0 h 31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63784" h="3130740">
                <a:moveTo>
                  <a:pt x="1881893" y="0"/>
                </a:moveTo>
                <a:cubicBezTo>
                  <a:pt x="2088454" y="0"/>
                  <a:pt x="2295016" y="78803"/>
                  <a:pt x="2452620" y="236407"/>
                </a:cubicBezTo>
                <a:lnTo>
                  <a:pt x="3527378" y="1311165"/>
                </a:lnTo>
                <a:cubicBezTo>
                  <a:pt x="3842587" y="1626374"/>
                  <a:pt x="3842587" y="2137411"/>
                  <a:pt x="3527378" y="2452620"/>
                </a:cubicBezTo>
                <a:lnTo>
                  <a:pt x="2849338" y="3130740"/>
                </a:lnTo>
                <a:lnTo>
                  <a:pt x="914464" y="3130740"/>
                </a:lnTo>
                <a:lnTo>
                  <a:pt x="236408" y="2452684"/>
                </a:lnTo>
                <a:cubicBezTo>
                  <a:pt x="-78802" y="2137474"/>
                  <a:pt x="-78802" y="1626438"/>
                  <a:pt x="236408" y="1311229"/>
                </a:cubicBezTo>
                <a:lnTo>
                  <a:pt x="1311165" y="236407"/>
                </a:lnTo>
                <a:cubicBezTo>
                  <a:pt x="1468770" y="78803"/>
                  <a:pt x="1675331" y="0"/>
                  <a:pt x="1881893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pic>
        <p:nvPicPr>
          <p:cNvPr id="4" name="그림 3" descr="하늘, 건물, 창문, 야외이(가) 표시된 사진&#10;&#10;자동 생성된 설명">
            <a:extLst>
              <a:ext uri="{FF2B5EF4-FFF2-40B4-BE49-F238E27FC236}">
                <a16:creationId xmlns:a16="http://schemas.microsoft.com/office/drawing/2014/main" id="{E811BCB1-3E91-C84E-D13A-D2FC79D948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0814" y="2078229"/>
            <a:ext cx="3007835" cy="4778036"/>
          </a:xfrm>
          <a:custGeom>
            <a:avLst/>
            <a:gdLst>
              <a:gd name="connsiteX0" fmla="*/ 0 w 3007835"/>
              <a:gd name="connsiteY0" fmla="*/ 0 h 4778036"/>
              <a:gd name="connsiteX1" fmla="*/ 3007835 w 3007835"/>
              <a:gd name="connsiteY1" fmla="*/ 0 h 4778036"/>
              <a:gd name="connsiteX2" fmla="*/ 3007835 w 3007835"/>
              <a:gd name="connsiteY2" fmla="*/ 4778036 h 4778036"/>
              <a:gd name="connsiteX3" fmla="*/ 0 w 3007835"/>
              <a:gd name="connsiteY3" fmla="*/ 4778036 h 477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7835" h="4778036">
                <a:moveTo>
                  <a:pt x="0" y="0"/>
                </a:moveTo>
                <a:lnTo>
                  <a:pt x="3007835" y="0"/>
                </a:lnTo>
                <a:lnTo>
                  <a:pt x="3007835" y="4778036"/>
                </a:lnTo>
                <a:lnTo>
                  <a:pt x="0" y="4778036"/>
                </a:lnTo>
                <a:close/>
              </a:path>
            </a:pathLst>
          </a:cu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66748E-6D06-B88B-C135-CE96DD045CA4}"/>
              </a:ext>
            </a:extLst>
          </p:cNvPr>
          <p:cNvSpPr txBox="1"/>
          <p:nvPr/>
        </p:nvSpPr>
        <p:spPr>
          <a:xfrm>
            <a:off x="6807503" y="3518286"/>
            <a:ext cx="3924924" cy="270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저는 귀사의 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Customer Obsession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의 너무 감명을 받았습니다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귀사의 고객 집착은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고객들의 사소한 부분까지 완벽하게 헤아리는 행동을 함으로써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고객들이 다시 우리의 서비스를 찾게 하기 위해서 많은 실천을 하는 부분이 제 경험과 접목되기 때문입니다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pPr latinLnBrk="0">
              <a:lnSpc>
                <a:spcPct val="130000"/>
              </a:lnSpc>
            </a:pP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저는 신입생 오리엔테이션 </a:t>
            </a:r>
            <a:r>
              <a:rPr lang="ko-KR" altLang="en-US" sz="120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리더로써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고객 수요도 조사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시스템 체험을 도입하고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설문 조사를 도입하여 고객들이 어떤 걸 원하며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 데이터를 토대로 새로운 시스템을 도입하였고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그로 인해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어떤 반응을 하는지 아는 시스템을 도입해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보다 더 고객과 많은 교류를 할 수 있는 시스템을 구축하였습니다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이러한 일을 하며 보람을 많이 느꼈고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귀사에 들어가서 보다 더 큰 일을 하면서 많은 고객들에게 집착할 수 있는 인재가 되고 싶습니다</a:t>
            </a:r>
            <a:r>
              <a:rPr lang="en-US" altLang="ko-KR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 </a:t>
            </a:r>
            <a:r>
              <a:rPr lang="ko-KR" altLang="en-US" sz="1200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endParaRPr lang="id-ID" altLang="ko-KR" sz="12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1C54D36-38D8-4CBF-A7E8-574F45ECD6F1}"/>
              </a:ext>
            </a:extLst>
          </p:cNvPr>
          <p:cNvGrpSpPr/>
          <p:nvPr/>
        </p:nvGrpSpPr>
        <p:grpSpPr>
          <a:xfrm>
            <a:off x="6875756" y="2050848"/>
            <a:ext cx="4028346" cy="523220"/>
            <a:chOff x="7353905" y="1854114"/>
            <a:chExt cx="4028346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9257A85-0308-8057-164A-2BEF6778E313}"/>
                </a:ext>
              </a:extLst>
            </p:cNvPr>
            <p:cNvSpPr txBox="1"/>
            <p:nvPr/>
          </p:nvSpPr>
          <p:spPr>
            <a:xfrm>
              <a:off x="8770639" y="1854114"/>
              <a:ext cx="26116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atinLnBrk="0">
                <a:defRPr sz="2800" spc="-2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chemeClr val="accent1">
                      <a:lumMod val="90000"/>
                      <a:lumOff val="10000"/>
                    </a:schemeClr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defRPr>
              </a:lvl1pPr>
            </a:lstStyle>
            <a:p>
              <a:r>
                <a:rPr lang="ko-KR" altLang="en-US" dirty="0">
                  <a:solidFill>
                    <a:schemeClr val="accent3"/>
                  </a:solidFill>
                </a:rPr>
                <a:t>고객 집착이 중요</a:t>
              </a:r>
              <a:r>
                <a:rPr lang="en-US" altLang="ko-KR" dirty="0">
                  <a:solidFill>
                    <a:schemeClr val="accent3"/>
                  </a:solidFill>
                </a:rPr>
                <a:t>!</a:t>
              </a:r>
              <a:endParaRPr lang="id-ID" altLang="ko-KR" dirty="0">
                <a:solidFill>
                  <a:schemeClr val="accent3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809694-CBAB-C4FF-9869-2D2E2421458F}"/>
                </a:ext>
              </a:extLst>
            </p:cNvPr>
            <p:cNvSpPr txBox="1"/>
            <p:nvPr/>
          </p:nvSpPr>
          <p:spPr>
            <a:xfrm>
              <a:off x="7353905" y="2039660"/>
              <a:ext cx="1383392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ko-KR" altLang="en-US" spc="-3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깨달은 사실은 </a:t>
              </a:r>
              <a:r>
                <a:rPr lang="en-US" altLang="ko-KR" spc="-3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chemeClr val="accent2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: </a:t>
              </a:r>
            </a:p>
          </p:txBody>
        </p: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AF84590F-5AF0-B601-A827-FE9ADADC00DA}"/>
              </a:ext>
            </a:extLst>
          </p:cNvPr>
          <p:cNvCxnSpPr>
            <a:cxnSpLocks/>
          </p:cNvCxnSpPr>
          <p:nvPr/>
        </p:nvCxnSpPr>
        <p:spPr>
          <a:xfrm>
            <a:off x="6875756" y="3046177"/>
            <a:ext cx="565622" cy="0"/>
          </a:xfrm>
          <a:prstGeom prst="line">
            <a:avLst/>
          </a:prstGeom>
          <a:ln w="22225">
            <a:solidFill>
              <a:schemeClr val="accent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4033781-BE7C-4B50-931C-024A6935BE6C}"/>
              </a:ext>
            </a:extLst>
          </p:cNvPr>
          <p:cNvSpPr txBox="1"/>
          <p:nvPr/>
        </p:nvSpPr>
        <p:spPr>
          <a:xfrm>
            <a:off x="1174750" y="822223"/>
            <a:ext cx="222817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연결 스크립트 완성</a:t>
            </a:r>
            <a:endParaRPr lang="en-US" altLang="ko-KR" sz="2400" spc="-3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/>
              </a:solidFill>
              <a:latin typeface="+mj-ea"/>
              <a:ea typeface="+mj-ea"/>
              <a:cs typeface="Pretendard Black" panose="02000A03000000020004" pitchFamily="50" charset="-127"/>
            </a:endParaRPr>
          </a:p>
        </p:txBody>
      </p:sp>
      <p:cxnSp>
        <p:nvCxnSpPr>
          <p:cNvPr id="25" name="직선 연결선 9">
            <a:extLst>
              <a:ext uri="{FF2B5EF4-FFF2-40B4-BE49-F238E27FC236}">
                <a16:creationId xmlns:a16="http://schemas.microsoft.com/office/drawing/2014/main" id="{FF6767E0-D14A-4F93-B576-20979C9DDD3B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10">
            <a:extLst>
              <a:ext uri="{FF2B5EF4-FFF2-40B4-BE49-F238E27FC236}">
                <a16:creationId xmlns:a16="http://schemas.microsoft.com/office/drawing/2014/main" id="{125F0934-D2E7-4BD8-ADFB-1BF0FA6A6FB5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62AA0A-7083-4170-B883-22B43712E444}"/>
              </a:ext>
            </a:extLst>
          </p:cNvPr>
          <p:cNvSpPr txBox="1"/>
          <p:nvPr/>
        </p:nvSpPr>
        <p:spPr>
          <a:xfrm>
            <a:off x="570850" y="822223"/>
            <a:ext cx="34817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1839F-0550-2FE0-6974-13385B060863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E6321A-F319-C1BF-BF42-7A326D04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1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315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F48E725-F2CC-4825-BA18-F0AB704E9D6F}"/>
              </a:ext>
            </a:extLst>
          </p:cNvPr>
          <p:cNvSpPr txBox="1"/>
          <p:nvPr/>
        </p:nvSpPr>
        <p:spPr>
          <a:xfrm>
            <a:off x="1174750" y="822223"/>
            <a:ext cx="683905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부록 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- </a:t>
            </a:r>
            <a:r>
              <a:rPr lang="ko-KR" altLang="en-US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면접 스크립트 간접 체험 과정 스텝으로 나눠서 얘기</a:t>
            </a:r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/>
                </a:solidFill>
                <a:latin typeface="+mj-ea"/>
                <a:ea typeface="+mj-ea"/>
                <a:cs typeface="Pretendard Black" panose="02000A03000000020004" pitchFamily="50" charset="-127"/>
              </a:rPr>
              <a:t>. </a:t>
            </a:r>
          </a:p>
        </p:txBody>
      </p:sp>
      <p:cxnSp>
        <p:nvCxnSpPr>
          <p:cNvPr id="33" name="직선 연결선 9">
            <a:extLst>
              <a:ext uri="{FF2B5EF4-FFF2-40B4-BE49-F238E27FC236}">
                <a16:creationId xmlns:a16="http://schemas.microsoft.com/office/drawing/2014/main" id="{B38DA655-A6FB-408C-901D-AC59597C3399}"/>
              </a:ext>
            </a:extLst>
          </p:cNvPr>
          <p:cNvCxnSpPr>
            <a:cxnSpLocks/>
          </p:cNvCxnSpPr>
          <p:nvPr/>
        </p:nvCxnSpPr>
        <p:spPr>
          <a:xfrm>
            <a:off x="976148" y="1254620"/>
            <a:ext cx="1066499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10">
            <a:extLst>
              <a:ext uri="{FF2B5EF4-FFF2-40B4-BE49-F238E27FC236}">
                <a16:creationId xmlns:a16="http://schemas.microsoft.com/office/drawing/2014/main" id="{36B34AFD-8CCE-4778-B406-F6F234450C49}"/>
              </a:ext>
            </a:extLst>
          </p:cNvPr>
          <p:cNvCxnSpPr>
            <a:cxnSpLocks/>
          </p:cNvCxnSpPr>
          <p:nvPr/>
        </p:nvCxnSpPr>
        <p:spPr>
          <a:xfrm>
            <a:off x="570850" y="1254620"/>
            <a:ext cx="403037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55507A-8B93-44FB-B21A-552BEFD4E184}"/>
              </a:ext>
            </a:extLst>
          </p:cNvPr>
          <p:cNvSpPr txBox="1"/>
          <p:nvPr/>
        </p:nvSpPr>
        <p:spPr>
          <a:xfrm>
            <a:off x="570850" y="822223"/>
            <a:ext cx="34657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3DBDC3-E0BD-4E81-88B8-B753A61518B3}"/>
              </a:ext>
            </a:extLst>
          </p:cNvPr>
          <p:cNvSpPr txBox="1"/>
          <p:nvPr/>
        </p:nvSpPr>
        <p:spPr>
          <a:xfrm>
            <a:off x="1198315" y="2709858"/>
            <a:ext cx="269304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自己</a:t>
            </a:r>
            <a:r>
              <a:rPr lang="en-US" altLang="ja-JP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</a:t>
            </a: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及び自己紹介をしてください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7CDE1A-EDCD-426D-8047-648BFF46FF52}"/>
              </a:ext>
            </a:extLst>
          </p:cNvPr>
          <p:cNvSpPr txBox="1"/>
          <p:nvPr/>
        </p:nvSpPr>
        <p:spPr>
          <a:xfrm>
            <a:off x="1198316" y="3054376"/>
            <a:ext cx="2993703" cy="14260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처음 뵙겠습니다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저는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리츠메이칸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아시아태평양대학교 국제경영학과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전략매니지먼트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학과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학년 이재훈입니다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저는 세계적으로 활약하고 싶은 꿈을 갖고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15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살때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미국에서 고등학교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년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대학교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년동안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공부하고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일본 대학교에 재입학을 하였습니다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금일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잘부탁드리겠습니다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ko-KR" altLang="en-US" sz="900" b="0" dirty="0">
              <a:effectLst/>
            </a:endParaRPr>
          </a:p>
          <a:p>
            <a:br>
              <a:rPr lang="ko-KR" altLang="en-US" sz="900" dirty="0"/>
            </a:br>
            <a:endParaRPr lang="id-ID" altLang="ko-KR" sz="9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5" name="그래픽 34">
            <a:extLst>
              <a:ext uri="{FF2B5EF4-FFF2-40B4-BE49-F238E27FC236}">
                <a16:creationId xmlns:a16="http://schemas.microsoft.com/office/drawing/2014/main" id="{18A65269-AF95-439B-A5DF-83D58FA2B915}"/>
              </a:ext>
            </a:extLst>
          </p:cNvPr>
          <p:cNvGrpSpPr/>
          <p:nvPr/>
        </p:nvGrpSpPr>
        <p:grpSpPr>
          <a:xfrm>
            <a:off x="1198315" y="2222661"/>
            <a:ext cx="384993" cy="334564"/>
            <a:chOff x="1198315" y="2222661"/>
            <a:chExt cx="384993" cy="334564"/>
          </a:xfrm>
          <a:solidFill>
            <a:schemeClr val="accent2"/>
          </a:solidFill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F8978AAF-4B27-4EBB-BBEC-D03EC3C67799}"/>
                </a:ext>
              </a:extLst>
            </p:cNvPr>
            <p:cNvSpPr/>
            <p:nvPr/>
          </p:nvSpPr>
          <p:spPr>
            <a:xfrm>
              <a:off x="1198315" y="2222661"/>
              <a:ext cx="135415" cy="334564"/>
            </a:xfrm>
            <a:custGeom>
              <a:avLst/>
              <a:gdLst>
                <a:gd name="connsiteX0" fmla="*/ 32096 w 135415"/>
                <a:gd name="connsiteY0" fmla="*/ 334565 h 334564"/>
                <a:gd name="connsiteX1" fmla="*/ 0 w 135415"/>
                <a:gd name="connsiteY1" fmla="*/ 302135 h 334564"/>
                <a:gd name="connsiteX2" fmla="*/ 0 w 135415"/>
                <a:gd name="connsiteY2" fmla="*/ 0 h 334564"/>
                <a:gd name="connsiteX3" fmla="*/ 103316 w 135415"/>
                <a:gd name="connsiteY3" fmla="*/ 0 h 334564"/>
                <a:gd name="connsiteX4" fmla="*/ 135415 w 135415"/>
                <a:gd name="connsiteY4" fmla="*/ 32427 h 334564"/>
                <a:gd name="connsiteX5" fmla="*/ 123384 w 135415"/>
                <a:gd name="connsiteY5" fmla="*/ 32427 h 334564"/>
                <a:gd name="connsiteX6" fmla="*/ 103316 w 135415"/>
                <a:gd name="connsiteY6" fmla="*/ 12031 h 334564"/>
                <a:gd name="connsiteX7" fmla="*/ 12031 w 135415"/>
                <a:gd name="connsiteY7" fmla="*/ 12031 h 334564"/>
                <a:gd name="connsiteX8" fmla="*/ 12031 w 135415"/>
                <a:gd name="connsiteY8" fmla="*/ 302135 h 334564"/>
                <a:gd name="connsiteX9" fmla="*/ 32099 w 135415"/>
                <a:gd name="connsiteY9" fmla="*/ 322534 h 334564"/>
                <a:gd name="connsiteX10" fmla="*/ 52161 w 135415"/>
                <a:gd name="connsiteY10" fmla="*/ 302135 h 334564"/>
                <a:gd name="connsiteX11" fmla="*/ 52161 w 135415"/>
                <a:gd name="connsiteY11" fmla="*/ 133878 h 334564"/>
                <a:gd name="connsiteX12" fmla="*/ 64192 w 135415"/>
                <a:gd name="connsiteY12" fmla="*/ 133878 h 334564"/>
                <a:gd name="connsiteX13" fmla="*/ 64192 w 135415"/>
                <a:gd name="connsiteY13" fmla="*/ 302135 h 334564"/>
                <a:gd name="connsiteX14" fmla="*/ 32096 w 135415"/>
                <a:gd name="connsiteY14" fmla="*/ 334565 h 33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415" h="334564">
                  <a:moveTo>
                    <a:pt x="32096" y="334565"/>
                  </a:moveTo>
                  <a:cubicBezTo>
                    <a:pt x="14398" y="334565"/>
                    <a:pt x="0" y="320016"/>
                    <a:pt x="0" y="302135"/>
                  </a:cubicBezTo>
                  <a:lnTo>
                    <a:pt x="0" y="0"/>
                  </a:lnTo>
                  <a:lnTo>
                    <a:pt x="103316" y="0"/>
                  </a:lnTo>
                  <a:cubicBezTo>
                    <a:pt x="121014" y="0"/>
                    <a:pt x="135415" y="14546"/>
                    <a:pt x="135415" y="32427"/>
                  </a:cubicBezTo>
                  <a:lnTo>
                    <a:pt x="123384" y="32427"/>
                  </a:lnTo>
                  <a:cubicBezTo>
                    <a:pt x="123384" y="21181"/>
                    <a:pt x="114382" y="12031"/>
                    <a:pt x="103316" y="12031"/>
                  </a:cubicBezTo>
                  <a:lnTo>
                    <a:pt x="12031" y="12031"/>
                  </a:lnTo>
                  <a:lnTo>
                    <a:pt x="12031" y="302135"/>
                  </a:lnTo>
                  <a:cubicBezTo>
                    <a:pt x="12031" y="313381"/>
                    <a:pt x="21033" y="322534"/>
                    <a:pt x="32099" y="322534"/>
                  </a:cubicBezTo>
                  <a:cubicBezTo>
                    <a:pt x="43161" y="322534"/>
                    <a:pt x="52161" y="313381"/>
                    <a:pt x="52161" y="302135"/>
                  </a:cubicBezTo>
                  <a:lnTo>
                    <a:pt x="52161" y="133878"/>
                  </a:lnTo>
                  <a:lnTo>
                    <a:pt x="64192" y="133878"/>
                  </a:lnTo>
                  <a:lnTo>
                    <a:pt x="64192" y="302135"/>
                  </a:lnTo>
                  <a:cubicBezTo>
                    <a:pt x="64189" y="320016"/>
                    <a:pt x="49793" y="334565"/>
                    <a:pt x="32096" y="334565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C81E7B96-AC2C-4EFE-B4E5-C88AD73A25A9}"/>
                </a:ext>
              </a:extLst>
            </p:cNvPr>
            <p:cNvSpPr/>
            <p:nvPr/>
          </p:nvSpPr>
          <p:spPr>
            <a:xfrm>
              <a:off x="1198315" y="2524796"/>
              <a:ext cx="64191" cy="32429"/>
            </a:xfrm>
            <a:custGeom>
              <a:avLst/>
              <a:gdLst>
                <a:gd name="connsiteX0" fmla="*/ 32096 w 64191"/>
                <a:gd name="connsiteY0" fmla="*/ 32430 h 32429"/>
                <a:gd name="connsiteX1" fmla="*/ 0 w 64191"/>
                <a:gd name="connsiteY1" fmla="*/ 0 h 32429"/>
                <a:gd name="connsiteX2" fmla="*/ 12031 w 64191"/>
                <a:gd name="connsiteY2" fmla="*/ 0 h 32429"/>
                <a:gd name="connsiteX3" fmla="*/ 32099 w 64191"/>
                <a:gd name="connsiteY3" fmla="*/ 20399 h 32429"/>
                <a:gd name="connsiteX4" fmla="*/ 52161 w 64191"/>
                <a:gd name="connsiteY4" fmla="*/ 0 h 32429"/>
                <a:gd name="connsiteX5" fmla="*/ 64192 w 64191"/>
                <a:gd name="connsiteY5" fmla="*/ 0 h 32429"/>
                <a:gd name="connsiteX6" fmla="*/ 32096 w 64191"/>
                <a:gd name="connsiteY6" fmla="*/ 32430 h 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191" h="32429">
                  <a:moveTo>
                    <a:pt x="32096" y="32430"/>
                  </a:moveTo>
                  <a:cubicBezTo>
                    <a:pt x="14398" y="32430"/>
                    <a:pt x="0" y="17881"/>
                    <a:pt x="0" y="0"/>
                  </a:cubicBezTo>
                  <a:lnTo>
                    <a:pt x="12031" y="0"/>
                  </a:lnTo>
                  <a:cubicBezTo>
                    <a:pt x="12031" y="11246"/>
                    <a:pt x="21033" y="20399"/>
                    <a:pt x="32099" y="20399"/>
                  </a:cubicBezTo>
                  <a:cubicBezTo>
                    <a:pt x="43161" y="20399"/>
                    <a:pt x="52161" y="11246"/>
                    <a:pt x="52161" y="0"/>
                  </a:cubicBezTo>
                  <a:lnTo>
                    <a:pt x="64192" y="0"/>
                  </a:lnTo>
                  <a:cubicBezTo>
                    <a:pt x="64189" y="17881"/>
                    <a:pt x="49793" y="32430"/>
                    <a:pt x="32096" y="32430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1054A071-B147-4A4F-B59D-F7B12008771D}"/>
                </a:ext>
              </a:extLst>
            </p:cNvPr>
            <p:cNvSpPr/>
            <p:nvPr/>
          </p:nvSpPr>
          <p:spPr>
            <a:xfrm>
              <a:off x="1230413" y="2251986"/>
              <a:ext cx="352894" cy="305239"/>
            </a:xfrm>
            <a:custGeom>
              <a:avLst/>
              <a:gdLst>
                <a:gd name="connsiteX0" fmla="*/ 320795 w 352894"/>
                <a:gd name="connsiteY0" fmla="*/ 305239 h 305239"/>
                <a:gd name="connsiteX1" fmla="*/ 0 w 352894"/>
                <a:gd name="connsiteY1" fmla="*/ 305239 h 305239"/>
                <a:gd name="connsiteX2" fmla="*/ 0 w 352894"/>
                <a:gd name="connsiteY2" fmla="*/ 293208 h 305239"/>
                <a:gd name="connsiteX3" fmla="*/ 20062 w 352894"/>
                <a:gd name="connsiteY3" fmla="*/ 272810 h 305239"/>
                <a:gd name="connsiteX4" fmla="*/ 20062 w 352894"/>
                <a:gd name="connsiteY4" fmla="*/ 0 h 305239"/>
                <a:gd name="connsiteX5" fmla="*/ 122383 w 352894"/>
                <a:gd name="connsiteY5" fmla="*/ 0 h 305239"/>
                <a:gd name="connsiteX6" fmla="*/ 152532 w 352894"/>
                <a:gd name="connsiteY6" fmla="*/ 21334 h 305239"/>
                <a:gd name="connsiteX7" fmla="*/ 352894 w 352894"/>
                <a:gd name="connsiteY7" fmla="*/ 21334 h 305239"/>
                <a:gd name="connsiteX8" fmla="*/ 352894 w 352894"/>
                <a:gd name="connsiteY8" fmla="*/ 272810 h 305239"/>
                <a:gd name="connsiteX9" fmla="*/ 320795 w 352894"/>
                <a:gd name="connsiteY9" fmla="*/ 305239 h 305239"/>
                <a:gd name="connsiteX10" fmla="*/ 24931 w 352894"/>
                <a:gd name="connsiteY10" fmla="*/ 293208 h 305239"/>
                <a:gd name="connsiteX11" fmla="*/ 320795 w 352894"/>
                <a:gd name="connsiteY11" fmla="*/ 293208 h 305239"/>
                <a:gd name="connsiteX12" fmla="*/ 340863 w 352894"/>
                <a:gd name="connsiteY12" fmla="*/ 272810 h 305239"/>
                <a:gd name="connsiteX13" fmla="*/ 340863 w 352894"/>
                <a:gd name="connsiteY13" fmla="*/ 33365 h 305239"/>
                <a:gd name="connsiteX14" fmla="*/ 142998 w 352894"/>
                <a:gd name="connsiteY14" fmla="*/ 33365 h 305239"/>
                <a:gd name="connsiteX15" fmla="*/ 142059 w 352894"/>
                <a:gd name="connsiteY15" fmla="*/ 28486 h 305239"/>
                <a:gd name="connsiteX16" fmla="*/ 122383 w 352894"/>
                <a:gd name="connsiteY16" fmla="*/ 12031 h 305239"/>
                <a:gd name="connsiteX17" fmla="*/ 32093 w 352894"/>
                <a:gd name="connsiteY17" fmla="*/ 12031 h 305239"/>
                <a:gd name="connsiteX18" fmla="*/ 32093 w 352894"/>
                <a:gd name="connsiteY18" fmla="*/ 272810 h 305239"/>
                <a:gd name="connsiteX19" fmla="*/ 24931 w 352894"/>
                <a:gd name="connsiteY19" fmla="*/ 293208 h 3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2894" h="305239">
                  <a:moveTo>
                    <a:pt x="320795" y="305239"/>
                  </a:moveTo>
                  <a:lnTo>
                    <a:pt x="0" y="305239"/>
                  </a:lnTo>
                  <a:lnTo>
                    <a:pt x="0" y="293208"/>
                  </a:lnTo>
                  <a:cubicBezTo>
                    <a:pt x="11063" y="293208"/>
                    <a:pt x="20062" y="284056"/>
                    <a:pt x="20062" y="272810"/>
                  </a:cubicBezTo>
                  <a:lnTo>
                    <a:pt x="20062" y="0"/>
                  </a:lnTo>
                  <a:lnTo>
                    <a:pt x="122383" y="0"/>
                  </a:lnTo>
                  <a:cubicBezTo>
                    <a:pt x="136011" y="0"/>
                    <a:pt x="147994" y="8719"/>
                    <a:pt x="152532" y="21334"/>
                  </a:cubicBezTo>
                  <a:lnTo>
                    <a:pt x="352894" y="21334"/>
                  </a:lnTo>
                  <a:lnTo>
                    <a:pt x="352894" y="272810"/>
                  </a:lnTo>
                  <a:cubicBezTo>
                    <a:pt x="352894" y="290691"/>
                    <a:pt x="338496" y="305239"/>
                    <a:pt x="320795" y="305239"/>
                  </a:cubicBezTo>
                  <a:close/>
                  <a:moveTo>
                    <a:pt x="24931" y="293208"/>
                  </a:moveTo>
                  <a:lnTo>
                    <a:pt x="320795" y="293208"/>
                  </a:lnTo>
                  <a:cubicBezTo>
                    <a:pt x="331864" y="293208"/>
                    <a:pt x="340863" y="284056"/>
                    <a:pt x="340863" y="272810"/>
                  </a:cubicBezTo>
                  <a:lnTo>
                    <a:pt x="340863" y="33365"/>
                  </a:lnTo>
                  <a:lnTo>
                    <a:pt x="142998" y="33365"/>
                  </a:lnTo>
                  <a:lnTo>
                    <a:pt x="142059" y="28486"/>
                  </a:lnTo>
                  <a:cubicBezTo>
                    <a:pt x="140225" y="18952"/>
                    <a:pt x="131947" y="12031"/>
                    <a:pt x="122383" y="12031"/>
                  </a:cubicBezTo>
                  <a:lnTo>
                    <a:pt x="32093" y="12031"/>
                  </a:lnTo>
                  <a:lnTo>
                    <a:pt x="32093" y="272810"/>
                  </a:lnTo>
                  <a:cubicBezTo>
                    <a:pt x="32093" y="280531"/>
                    <a:pt x="29410" y="287635"/>
                    <a:pt x="24931" y="293208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F0ECF27F-AFC5-4116-AE06-5FB03ABD9D1B}"/>
                </a:ext>
              </a:extLst>
            </p:cNvPr>
            <p:cNvSpPr/>
            <p:nvPr/>
          </p:nvSpPr>
          <p:spPr>
            <a:xfrm>
              <a:off x="1262527" y="2510377"/>
              <a:ext cx="251286" cy="12031"/>
            </a:xfrm>
            <a:custGeom>
              <a:avLst/>
              <a:gdLst>
                <a:gd name="connsiteX0" fmla="*/ 0 w 251286"/>
                <a:gd name="connsiteY0" fmla="*/ 0 h 12031"/>
                <a:gd name="connsiteX1" fmla="*/ 251286 w 251286"/>
                <a:gd name="connsiteY1" fmla="*/ 0 h 12031"/>
                <a:gd name="connsiteX2" fmla="*/ 251286 w 251286"/>
                <a:gd name="connsiteY2" fmla="*/ 12031 h 12031"/>
                <a:gd name="connsiteX3" fmla="*/ 0 w 251286"/>
                <a:gd name="connsiteY3" fmla="*/ 12031 h 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286" h="12031">
                  <a:moveTo>
                    <a:pt x="0" y="0"/>
                  </a:moveTo>
                  <a:lnTo>
                    <a:pt x="251286" y="0"/>
                  </a:lnTo>
                  <a:lnTo>
                    <a:pt x="251286" y="12031"/>
                  </a:lnTo>
                  <a:lnTo>
                    <a:pt x="0" y="12031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8305F8D-A26B-4042-A5B5-B7881215D99E}"/>
                </a:ext>
              </a:extLst>
            </p:cNvPr>
            <p:cNvSpPr/>
            <p:nvPr/>
          </p:nvSpPr>
          <p:spPr>
            <a:xfrm>
              <a:off x="1302205" y="2341626"/>
              <a:ext cx="113392" cy="12031"/>
            </a:xfrm>
            <a:custGeom>
              <a:avLst/>
              <a:gdLst>
                <a:gd name="connsiteX0" fmla="*/ 0 w 113392"/>
                <a:gd name="connsiteY0" fmla="*/ 0 h 12031"/>
                <a:gd name="connsiteX1" fmla="*/ 113392 w 113392"/>
                <a:gd name="connsiteY1" fmla="*/ 0 h 12031"/>
                <a:gd name="connsiteX2" fmla="*/ 113392 w 113392"/>
                <a:gd name="connsiteY2" fmla="*/ 12031 h 12031"/>
                <a:gd name="connsiteX3" fmla="*/ 0 w 113392"/>
                <a:gd name="connsiteY3" fmla="*/ 12031 h 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392" h="12031">
                  <a:moveTo>
                    <a:pt x="0" y="0"/>
                  </a:moveTo>
                  <a:lnTo>
                    <a:pt x="113392" y="0"/>
                  </a:lnTo>
                  <a:lnTo>
                    <a:pt x="113392" y="12031"/>
                  </a:lnTo>
                  <a:lnTo>
                    <a:pt x="0" y="12031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DBDCC45B-1B29-4B6F-BC99-0BDE7AD979BD}"/>
                </a:ext>
              </a:extLst>
            </p:cNvPr>
            <p:cNvSpPr/>
            <p:nvPr/>
          </p:nvSpPr>
          <p:spPr>
            <a:xfrm>
              <a:off x="1302205" y="2377786"/>
              <a:ext cx="57842" cy="12031"/>
            </a:xfrm>
            <a:custGeom>
              <a:avLst/>
              <a:gdLst>
                <a:gd name="connsiteX0" fmla="*/ 0 w 57842"/>
                <a:gd name="connsiteY0" fmla="*/ 0 h 12031"/>
                <a:gd name="connsiteX1" fmla="*/ 57842 w 57842"/>
                <a:gd name="connsiteY1" fmla="*/ 0 h 12031"/>
                <a:gd name="connsiteX2" fmla="*/ 57842 w 57842"/>
                <a:gd name="connsiteY2" fmla="*/ 12031 h 12031"/>
                <a:gd name="connsiteX3" fmla="*/ 0 w 57842"/>
                <a:gd name="connsiteY3" fmla="*/ 12031 h 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42" h="12031">
                  <a:moveTo>
                    <a:pt x="0" y="0"/>
                  </a:moveTo>
                  <a:lnTo>
                    <a:pt x="57842" y="0"/>
                  </a:lnTo>
                  <a:lnTo>
                    <a:pt x="57842" y="12031"/>
                  </a:lnTo>
                  <a:lnTo>
                    <a:pt x="0" y="12031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C1399B38-CA65-4DB9-A037-B7CE9087BC57}"/>
                </a:ext>
              </a:extLst>
            </p:cNvPr>
            <p:cNvSpPr/>
            <p:nvPr/>
          </p:nvSpPr>
          <p:spPr>
            <a:xfrm>
              <a:off x="1365997" y="2222661"/>
              <a:ext cx="194481" cy="31855"/>
            </a:xfrm>
            <a:custGeom>
              <a:avLst/>
              <a:gdLst>
                <a:gd name="connsiteX0" fmla="*/ 194482 w 194481"/>
                <a:gd name="connsiteY0" fmla="*/ 31855 h 31855"/>
                <a:gd name="connsiteX1" fmla="*/ 182451 w 194481"/>
                <a:gd name="connsiteY1" fmla="*/ 31855 h 31855"/>
                <a:gd name="connsiteX2" fmla="*/ 182451 w 194481"/>
                <a:gd name="connsiteY2" fmla="*/ 12031 h 31855"/>
                <a:gd name="connsiteX3" fmla="*/ 0 w 194481"/>
                <a:gd name="connsiteY3" fmla="*/ 12031 h 31855"/>
                <a:gd name="connsiteX4" fmla="*/ 0 w 194481"/>
                <a:gd name="connsiteY4" fmla="*/ 0 h 31855"/>
                <a:gd name="connsiteX5" fmla="*/ 194482 w 194481"/>
                <a:gd name="connsiteY5" fmla="*/ 0 h 3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4481" h="31855">
                  <a:moveTo>
                    <a:pt x="194482" y="31855"/>
                  </a:moveTo>
                  <a:lnTo>
                    <a:pt x="182451" y="31855"/>
                  </a:lnTo>
                  <a:lnTo>
                    <a:pt x="182451" y="12031"/>
                  </a:lnTo>
                  <a:lnTo>
                    <a:pt x="0" y="12031"/>
                  </a:lnTo>
                  <a:lnTo>
                    <a:pt x="0" y="0"/>
                  </a:lnTo>
                  <a:lnTo>
                    <a:pt x="194482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274E8A3-C3EE-4E9E-BA21-537337E607B9}"/>
              </a:ext>
            </a:extLst>
          </p:cNvPr>
          <p:cNvSpPr txBox="1"/>
          <p:nvPr/>
        </p:nvSpPr>
        <p:spPr>
          <a:xfrm>
            <a:off x="1198315" y="4748970"/>
            <a:ext cx="259045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日本に就職したい理由はなんですか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C60A91D-0EC5-43B5-8962-ACF4C9F6CDC3}"/>
              </a:ext>
            </a:extLst>
          </p:cNvPr>
          <p:cNvSpPr txBox="1"/>
          <p:nvPr/>
        </p:nvSpPr>
        <p:spPr>
          <a:xfrm>
            <a:off x="1198316" y="5093488"/>
            <a:ext cx="2993703" cy="1449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저는 일본의 세밀함을 배우고 싶어 일본 유학을 결정하게 되었습니다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저는 일본 여행을 갔을 때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상점에 들어가 과자를 구매했습니다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과자 하나를 구매해도 여러 </a:t>
            </a:r>
            <a:r>
              <a:rPr lang="ko-KR" altLang="en-US" sz="1050" b="0" i="0" u="none" strike="noStrike" dirty="0" err="1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겹으로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 포장을 시켜주고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지폐 거스름돈을 하나씩 보여주면서 확인을 시켜주고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마지막까지 인사를 하는 일본의 서비스 정신에 감동을 받아 일본 유학을 결정했습니다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endParaRPr lang="id-ID" altLang="ko-KR" sz="8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41" name="그래픽 53">
            <a:extLst>
              <a:ext uri="{FF2B5EF4-FFF2-40B4-BE49-F238E27FC236}">
                <a16:creationId xmlns:a16="http://schemas.microsoft.com/office/drawing/2014/main" id="{93BB042B-4AAC-4B4E-B2E5-4A628732FDD5}"/>
              </a:ext>
            </a:extLst>
          </p:cNvPr>
          <p:cNvGrpSpPr/>
          <p:nvPr/>
        </p:nvGrpSpPr>
        <p:grpSpPr>
          <a:xfrm>
            <a:off x="1200140" y="4236558"/>
            <a:ext cx="381336" cy="384993"/>
            <a:chOff x="1200140" y="4236558"/>
            <a:chExt cx="381336" cy="384993"/>
          </a:xfrm>
          <a:solidFill>
            <a:schemeClr val="accent2"/>
          </a:solidFill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E70C3DCE-9A3E-4D74-A6A4-BDCFE9555E0D}"/>
                </a:ext>
              </a:extLst>
            </p:cNvPr>
            <p:cNvSpPr/>
            <p:nvPr/>
          </p:nvSpPr>
          <p:spPr>
            <a:xfrm>
              <a:off x="1202216" y="4433952"/>
              <a:ext cx="187764" cy="187599"/>
            </a:xfrm>
            <a:custGeom>
              <a:avLst/>
              <a:gdLst>
                <a:gd name="connsiteX0" fmla="*/ 64913 w 187764"/>
                <a:gd name="connsiteY0" fmla="*/ 187600 h 187599"/>
                <a:gd name="connsiteX1" fmla="*/ 42544 w 187764"/>
                <a:gd name="connsiteY1" fmla="*/ 183573 h 187599"/>
                <a:gd name="connsiteX2" fmla="*/ 33768 w 187764"/>
                <a:gd name="connsiteY2" fmla="*/ 180306 h 187599"/>
                <a:gd name="connsiteX3" fmla="*/ 73434 w 187764"/>
                <a:gd name="connsiteY3" fmla="*/ 140029 h 187599"/>
                <a:gd name="connsiteX4" fmla="*/ 67806 w 187764"/>
                <a:gd name="connsiteY4" fmla="*/ 118704 h 187599"/>
                <a:gd name="connsiteX5" fmla="*/ 46993 w 187764"/>
                <a:gd name="connsiteY5" fmla="*/ 113035 h 187599"/>
                <a:gd name="connsiteX6" fmla="*/ 7209 w 187764"/>
                <a:gd name="connsiteY6" fmla="*/ 153447 h 187599"/>
                <a:gd name="connsiteX7" fmla="*/ 3943 w 187764"/>
                <a:gd name="connsiteY7" fmla="*/ 144387 h 187599"/>
                <a:gd name="connsiteX8" fmla="*/ 18942 w 187764"/>
                <a:gd name="connsiteY8" fmla="*/ 75128 h 187599"/>
                <a:gd name="connsiteX9" fmla="*/ 80210 w 187764"/>
                <a:gd name="connsiteY9" fmla="*/ 57632 h 187599"/>
                <a:gd name="connsiteX10" fmla="*/ 136949 w 187764"/>
                <a:gd name="connsiteY10" fmla="*/ 0 h 187599"/>
                <a:gd name="connsiteX11" fmla="*/ 145593 w 187764"/>
                <a:gd name="connsiteY11" fmla="*/ 8509 h 187599"/>
                <a:gd name="connsiteX12" fmla="*/ 83772 w 187764"/>
                <a:gd name="connsiteY12" fmla="*/ 71293 h 187599"/>
                <a:gd name="connsiteX13" fmla="*/ 80256 w 187764"/>
                <a:gd name="connsiteY13" fmla="*/ 70216 h 187599"/>
                <a:gd name="connsiteX14" fmla="*/ 27581 w 187764"/>
                <a:gd name="connsiteY14" fmla="*/ 83634 h 187599"/>
                <a:gd name="connsiteX15" fmla="*/ 12816 w 187764"/>
                <a:gd name="connsiteY15" fmla="*/ 130465 h 187599"/>
                <a:gd name="connsiteX16" fmla="*/ 43329 w 187764"/>
                <a:gd name="connsiteY16" fmla="*/ 99473 h 187599"/>
                <a:gd name="connsiteX17" fmla="*/ 77747 w 187764"/>
                <a:gd name="connsiteY17" fmla="*/ 108845 h 187599"/>
                <a:gd name="connsiteX18" fmla="*/ 86924 w 187764"/>
                <a:gd name="connsiteY18" fmla="*/ 143620 h 187599"/>
                <a:gd name="connsiteX19" fmla="*/ 56266 w 187764"/>
                <a:gd name="connsiteY19" fmla="*/ 174751 h 187599"/>
                <a:gd name="connsiteX20" fmla="*/ 102314 w 187764"/>
                <a:gd name="connsiteY20" fmla="*/ 159814 h 187599"/>
                <a:gd name="connsiteX21" fmla="*/ 115567 w 187764"/>
                <a:gd name="connsiteY21" fmla="*/ 106105 h 187599"/>
                <a:gd name="connsiteX22" fmla="*/ 114547 w 187764"/>
                <a:gd name="connsiteY22" fmla="*/ 102670 h 187599"/>
                <a:gd name="connsiteX23" fmla="*/ 179121 w 187764"/>
                <a:gd name="connsiteY23" fmla="*/ 37089 h 187599"/>
                <a:gd name="connsiteX24" fmla="*/ 187765 w 187764"/>
                <a:gd name="connsiteY24" fmla="*/ 45598 h 187599"/>
                <a:gd name="connsiteX25" fmla="*/ 128136 w 187764"/>
                <a:gd name="connsiteY25" fmla="*/ 106162 h 187599"/>
                <a:gd name="connsiteX26" fmla="*/ 110962 w 187764"/>
                <a:gd name="connsiteY26" fmla="*/ 168320 h 187599"/>
                <a:gd name="connsiteX27" fmla="*/ 64913 w 187764"/>
                <a:gd name="connsiteY27" fmla="*/ 187600 h 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764" h="187599">
                  <a:moveTo>
                    <a:pt x="64913" y="187600"/>
                  </a:moveTo>
                  <a:cubicBezTo>
                    <a:pt x="57397" y="187600"/>
                    <a:pt x="49826" y="186282"/>
                    <a:pt x="42544" y="183573"/>
                  </a:cubicBezTo>
                  <a:lnTo>
                    <a:pt x="33768" y="180306"/>
                  </a:lnTo>
                  <a:lnTo>
                    <a:pt x="73434" y="140029"/>
                  </a:lnTo>
                  <a:lnTo>
                    <a:pt x="67806" y="118704"/>
                  </a:lnTo>
                  <a:lnTo>
                    <a:pt x="46993" y="113035"/>
                  </a:lnTo>
                  <a:lnTo>
                    <a:pt x="7209" y="153447"/>
                  </a:lnTo>
                  <a:lnTo>
                    <a:pt x="3943" y="144387"/>
                  </a:lnTo>
                  <a:cubicBezTo>
                    <a:pt x="-4723" y="120358"/>
                    <a:pt x="1167" y="93174"/>
                    <a:pt x="18942" y="75128"/>
                  </a:cubicBezTo>
                  <a:cubicBezTo>
                    <a:pt x="35031" y="58781"/>
                    <a:pt x="58209" y="52251"/>
                    <a:pt x="80210" y="57632"/>
                  </a:cubicBezTo>
                  <a:lnTo>
                    <a:pt x="136949" y="0"/>
                  </a:lnTo>
                  <a:lnTo>
                    <a:pt x="145593" y="8509"/>
                  </a:lnTo>
                  <a:lnTo>
                    <a:pt x="83772" y="71293"/>
                  </a:lnTo>
                  <a:lnTo>
                    <a:pt x="80256" y="70216"/>
                  </a:lnTo>
                  <a:cubicBezTo>
                    <a:pt x="61544" y="64486"/>
                    <a:pt x="41368" y="69624"/>
                    <a:pt x="27581" y="83634"/>
                  </a:cubicBezTo>
                  <a:cubicBezTo>
                    <a:pt x="15432" y="95969"/>
                    <a:pt x="10088" y="113540"/>
                    <a:pt x="12816" y="130465"/>
                  </a:cubicBezTo>
                  <a:lnTo>
                    <a:pt x="43329" y="99473"/>
                  </a:lnTo>
                  <a:lnTo>
                    <a:pt x="77747" y="108845"/>
                  </a:lnTo>
                  <a:lnTo>
                    <a:pt x="86924" y="143620"/>
                  </a:lnTo>
                  <a:lnTo>
                    <a:pt x="56266" y="174751"/>
                  </a:lnTo>
                  <a:cubicBezTo>
                    <a:pt x="72887" y="177557"/>
                    <a:pt x="90181" y="172143"/>
                    <a:pt x="102314" y="159814"/>
                  </a:cubicBezTo>
                  <a:cubicBezTo>
                    <a:pt x="116150" y="145756"/>
                    <a:pt x="121227" y="125171"/>
                    <a:pt x="115567" y="106105"/>
                  </a:cubicBezTo>
                  <a:lnTo>
                    <a:pt x="114547" y="102670"/>
                  </a:lnTo>
                  <a:lnTo>
                    <a:pt x="179121" y="37089"/>
                  </a:lnTo>
                  <a:lnTo>
                    <a:pt x="187765" y="45598"/>
                  </a:lnTo>
                  <a:lnTo>
                    <a:pt x="128136" y="106162"/>
                  </a:lnTo>
                  <a:cubicBezTo>
                    <a:pt x="133463" y="128449"/>
                    <a:pt x="127044" y="151973"/>
                    <a:pt x="110962" y="168320"/>
                  </a:cubicBezTo>
                  <a:cubicBezTo>
                    <a:pt x="98606" y="180872"/>
                    <a:pt x="81904" y="187600"/>
                    <a:pt x="64913" y="187600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824C04AB-4443-4290-84C7-5E5161F97600}"/>
                </a:ext>
              </a:extLst>
            </p:cNvPr>
            <p:cNvSpPr/>
            <p:nvPr/>
          </p:nvSpPr>
          <p:spPr>
            <a:xfrm>
              <a:off x="1389184" y="4236558"/>
              <a:ext cx="192292" cy="201276"/>
            </a:xfrm>
            <a:custGeom>
              <a:avLst/>
              <a:gdLst>
                <a:gd name="connsiteX0" fmla="*/ 41880 w 192292"/>
                <a:gd name="connsiteY0" fmla="*/ 201277 h 201276"/>
                <a:gd name="connsiteX1" fmla="*/ 33233 w 192292"/>
                <a:gd name="connsiteY1" fmla="*/ 192768 h 201276"/>
                <a:gd name="connsiteX2" fmla="*/ 108523 w 192292"/>
                <a:gd name="connsiteY2" fmla="*/ 116296 h 201276"/>
                <a:gd name="connsiteX3" fmla="*/ 112039 w 192292"/>
                <a:gd name="connsiteY3" fmla="*/ 117373 h 201276"/>
                <a:gd name="connsiteX4" fmla="*/ 164714 w 192292"/>
                <a:gd name="connsiteY4" fmla="*/ 103958 h 201276"/>
                <a:gd name="connsiteX5" fmla="*/ 179485 w 192292"/>
                <a:gd name="connsiteY5" fmla="*/ 57127 h 201276"/>
                <a:gd name="connsiteX6" fmla="*/ 148968 w 192292"/>
                <a:gd name="connsiteY6" fmla="*/ 88119 h 201276"/>
                <a:gd name="connsiteX7" fmla="*/ 114550 w 192292"/>
                <a:gd name="connsiteY7" fmla="*/ 78750 h 201276"/>
                <a:gd name="connsiteX8" fmla="*/ 105383 w 192292"/>
                <a:gd name="connsiteY8" fmla="*/ 43983 h 201276"/>
                <a:gd name="connsiteX9" fmla="*/ 136038 w 192292"/>
                <a:gd name="connsiteY9" fmla="*/ 12847 h 201276"/>
                <a:gd name="connsiteX10" fmla="*/ 89968 w 192292"/>
                <a:gd name="connsiteY10" fmla="*/ 27783 h 201276"/>
                <a:gd name="connsiteX11" fmla="*/ 76737 w 192292"/>
                <a:gd name="connsiteY11" fmla="*/ 81493 h 201276"/>
                <a:gd name="connsiteX12" fmla="*/ 77760 w 192292"/>
                <a:gd name="connsiteY12" fmla="*/ 84925 h 201276"/>
                <a:gd name="connsiteX13" fmla="*/ 8641 w 192292"/>
                <a:gd name="connsiteY13" fmla="*/ 155102 h 201276"/>
                <a:gd name="connsiteX14" fmla="*/ 0 w 192292"/>
                <a:gd name="connsiteY14" fmla="*/ 146593 h 201276"/>
                <a:gd name="connsiteX15" fmla="*/ 64164 w 192292"/>
                <a:gd name="connsiteY15" fmla="*/ 81436 h 201276"/>
                <a:gd name="connsiteX16" fmla="*/ 81324 w 192292"/>
                <a:gd name="connsiteY16" fmla="*/ 19274 h 201276"/>
                <a:gd name="connsiteX17" fmla="*/ 149750 w 192292"/>
                <a:gd name="connsiteY17" fmla="*/ 4022 h 201276"/>
                <a:gd name="connsiteX18" fmla="*/ 158527 w 192292"/>
                <a:gd name="connsiteY18" fmla="*/ 7289 h 201276"/>
                <a:gd name="connsiteX19" fmla="*/ 118864 w 192292"/>
                <a:gd name="connsiteY19" fmla="*/ 47571 h 201276"/>
                <a:gd name="connsiteX20" fmla="*/ 124485 w 192292"/>
                <a:gd name="connsiteY20" fmla="*/ 68887 h 201276"/>
                <a:gd name="connsiteX21" fmla="*/ 145302 w 192292"/>
                <a:gd name="connsiteY21" fmla="*/ 74554 h 201276"/>
                <a:gd name="connsiteX22" fmla="*/ 185091 w 192292"/>
                <a:gd name="connsiteY22" fmla="*/ 34142 h 201276"/>
                <a:gd name="connsiteX23" fmla="*/ 188358 w 192292"/>
                <a:gd name="connsiteY23" fmla="*/ 43207 h 201276"/>
                <a:gd name="connsiteX24" fmla="*/ 173349 w 192292"/>
                <a:gd name="connsiteY24" fmla="*/ 112467 h 201276"/>
                <a:gd name="connsiteX25" fmla="*/ 112081 w 192292"/>
                <a:gd name="connsiteY25" fmla="*/ 129957 h 201276"/>
                <a:gd name="connsiteX26" fmla="*/ 41880 w 192292"/>
                <a:gd name="connsiteY26" fmla="*/ 201277 h 20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2292" h="201276">
                  <a:moveTo>
                    <a:pt x="41880" y="201277"/>
                  </a:moveTo>
                  <a:lnTo>
                    <a:pt x="33233" y="192768"/>
                  </a:lnTo>
                  <a:lnTo>
                    <a:pt x="108523" y="116296"/>
                  </a:lnTo>
                  <a:lnTo>
                    <a:pt x="112039" y="117373"/>
                  </a:lnTo>
                  <a:cubicBezTo>
                    <a:pt x="130738" y="123096"/>
                    <a:pt x="150920" y="117962"/>
                    <a:pt x="164714" y="103958"/>
                  </a:cubicBezTo>
                  <a:cubicBezTo>
                    <a:pt x="176856" y="91623"/>
                    <a:pt x="182204" y="74052"/>
                    <a:pt x="179485" y="57127"/>
                  </a:cubicBezTo>
                  <a:lnTo>
                    <a:pt x="148968" y="88119"/>
                  </a:lnTo>
                  <a:lnTo>
                    <a:pt x="114550" y="78750"/>
                  </a:lnTo>
                  <a:lnTo>
                    <a:pt x="105383" y="43983"/>
                  </a:lnTo>
                  <a:lnTo>
                    <a:pt x="136038" y="12847"/>
                  </a:lnTo>
                  <a:cubicBezTo>
                    <a:pt x="119402" y="10032"/>
                    <a:pt x="102107" y="15458"/>
                    <a:pt x="89968" y="27783"/>
                  </a:cubicBezTo>
                  <a:cubicBezTo>
                    <a:pt x="76135" y="41833"/>
                    <a:pt x="71064" y="62415"/>
                    <a:pt x="76737" y="81493"/>
                  </a:cubicBezTo>
                  <a:lnTo>
                    <a:pt x="77760" y="84925"/>
                  </a:lnTo>
                  <a:lnTo>
                    <a:pt x="8641" y="155102"/>
                  </a:lnTo>
                  <a:lnTo>
                    <a:pt x="0" y="146593"/>
                  </a:lnTo>
                  <a:lnTo>
                    <a:pt x="64164" y="81436"/>
                  </a:lnTo>
                  <a:cubicBezTo>
                    <a:pt x="58826" y="59139"/>
                    <a:pt x="65238" y="35613"/>
                    <a:pt x="81324" y="19274"/>
                  </a:cubicBezTo>
                  <a:cubicBezTo>
                    <a:pt x="99151" y="1177"/>
                    <a:pt x="126007" y="-4809"/>
                    <a:pt x="149750" y="4022"/>
                  </a:cubicBezTo>
                  <a:lnTo>
                    <a:pt x="158527" y="7289"/>
                  </a:lnTo>
                  <a:lnTo>
                    <a:pt x="118864" y="47571"/>
                  </a:lnTo>
                  <a:lnTo>
                    <a:pt x="124485" y="68887"/>
                  </a:lnTo>
                  <a:lnTo>
                    <a:pt x="145302" y="74554"/>
                  </a:lnTo>
                  <a:lnTo>
                    <a:pt x="185091" y="34142"/>
                  </a:lnTo>
                  <a:lnTo>
                    <a:pt x="188358" y="43207"/>
                  </a:lnTo>
                  <a:cubicBezTo>
                    <a:pt x="197011" y="67230"/>
                    <a:pt x="191122" y="94414"/>
                    <a:pt x="173349" y="112467"/>
                  </a:cubicBezTo>
                  <a:cubicBezTo>
                    <a:pt x="157252" y="128811"/>
                    <a:pt x="134071" y="135344"/>
                    <a:pt x="112081" y="129957"/>
                  </a:cubicBezTo>
                  <a:lnTo>
                    <a:pt x="41880" y="201277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grpSp>
          <p:nvGrpSpPr>
            <p:cNvPr id="45" name="그래픽 53">
              <a:extLst>
                <a:ext uri="{FF2B5EF4-FFF2-40B4-BE49-F238E27FC236}">
                  <a16:creationId xmlns:a16="http://schemas.microsoft.com/office/drawing/2014/main" id="{6FC84D96-05A1-4046-8B76-E2131081F1BE}"/>
                </a:ext>
              </a:extLst>
            </p:cNvPr>
            <p:cNvGrpSpPr/>
            <p:nvPr/>
          </p:nvGrpSpPr>
          <p:grpSpPr>
            <a:xfrm>
              <a:off x="1200140" y="4243221"/>
              <a:ext cx="368482" cy="374107"/>
              <a:chOff x="1200140" y="4243221"/>
              <a:chExt cx="368482" cy="374107"/>
            </a:xfrm>
            <a:grpFill/>
          </p:grpSpPr>
          <p:sp>
            <p:nvSpPr>
              <p:cNvPr id="47" name="자유형: 도형 46">
                <a:extLst>
                  <a:ext uri="{FF2B5EF4-FFF2-40B4-BE49-F238E27FC236}">
                    <a16:creationId xmlns:a16="http://schemas.microsoft.com/office/drawing/2014/main" id="{CE8BA25F-7101-448F-9314-4AD1CDD64D8E}"/>
                  </a:ext>
                </a:extLst>
              </p:cNvPr>
              <p:cNvSpPr/>
              <p:nvPr/>
            </p:nvSpPr>
            <p:spPr>
              <a:xfrm>
                <a:off x="1360210" y="4405751"/>
                <a:ext cx="208412" cy="211577"/>
              </a:xfrm>
              <a:custGeom>
                <a:avLst/>
                <a:gdLst>
                  <a:gd name="connsiteX0" fmla="*/ 147564 w 208412"/>
                  <a:gd name="connsiteY0" fmla="*/ 211578 h 211577"/>
                  <a:gd name="connsiteX1" fmla="*/ 147564 w 208412"/>
                  <a:gd name="connsiteY1" fmla="*/ 211578 h 211577"/>
                  <a:gd name="connsiteX2" fmla="*/ 137629 w 208412"/>
                  <a:gd name="connsiteY2" fmla="*/ 207415 h 211577"/>
                  <a:gd name="connsiteX3" fmla="*/ 20498 w 208412"/>
                  <a:gd name="connsiteY3" fmla="*/ 88464 h 211577"/>
                  <a:gd name="connsiteX4" fmla="*/ 20498 w 208412"/>
                  <a:gd name="connsiteY4" fmla="*/ 68532 h 211577"/>
                  <a:gd name="connsiteX5" fmla="*/ 20531 w 208412"/>
                  <a:gd name="connsiteY5" fmla="*/ 68499 h 211577"/>
                  <a:gd name="connsiteX6" fmla="*/ 0 w 208412"/>
                  <a:gd name="connsiteY6" fmla="*/ 47655 h 211577"/>
                  <a:gd name="connsiteX7" fmla="*/ 46924 w 208412"/>
                  <a:gd name="connsiteY7" fmla="*/ 0 h 211577"/>
                  <a:gd name="connsiteX8" fmla="*/ 67452 w 208412"/>
                  <a:gd name="connsiteY8" fmla="*/ 20853 h 211577"/>
                  <a:gd name="connsiteX9" fmla="*/ 77290 w 208412"/>
                  <a:gd name="connsiteY9" fmla="*/ 16783 h 211577"/>
                  <a:gd name="connsiteX10" fmla="*/ 87234 w 208412"/>
                  <a:gd name="connsiteY10" fmla="*/ 20949 h 211577"/>
                  <a:gd name="connsiteX11" fmla="*/ 204359 w 208412"/>
                  <a:gd name="connsiteY11" fmla="*/ 139903 h 211577"/>
                  <a:gd name="connsiteX12" fmla="*/ 204368 w 208412"/>
                  <a:gd name="connsiteY12" fmla="*/ 159826 h 211577"/>
                  <a:gd name="connsiteX13" fmla="*/ 157513 w 208412"/>
                  <a:gd name="connsiteY13" fmla="*/ 207409 h 211577"/>
                  <a:gd name="connsiteX14" fmla="*/ 147564 w 208412"/>
                  <a:gd name="connsiteY14" fmla="*/ 211578 h 211577"/>
                  <a:gd name="connsiteX15" fmla="*/ 17018 w 208412"/>
                  <a:gd name="connsiteY15" fmla="*/ 47658 h 211577"/>
                  <a:gd name="connsiteX16" fmla="*/ 30520 w 208412"/>
                  <a:gd name="connsiteY16" fmla="*/ 61367 h 211577"/>
                  <a:gd name="connsiteX17" fmla="*/ 31834 w 208412"/>
                  <a:gd name="connsiteY17" fmla="*/ 62270 h 211577"/>
                  <a:gd name="connsiteX18" fmla="*/ 40370 w 208412"/>
                  <a:gd name="connsiteY18" fmla="*/ 65626 h 211577"/>
                  <a:gd name="connsiteX19" fmla="*/ 29136 w 208412"/>
                  <a:gd name="connsiteY19" fmla="*/ 77044 h 211577"/>
                  <a:gd name="connsiteX20" fmla="*/ 29136 w 208412"/>
                  <a:gd name="connsiteY20" fmla="*/ 79958 h 211577"/>
                  <a:gd name="connsiteX21" fmla="*/ 146261 w 208412"/>
                  <a:gd name="connsiteY21" fmla="*/ 198906 h 211577"/>
                  <a:gd name="connsiteX22" fmla="*/ 147561 w 208412"/>
                  <a:gd name="connsiteY22" fmla="*/ 199453 h 211577"/>
                  <a:gd name="connsiteX23" fmla="*/ 148878 w 208412"/>
                  <a:gd name="connsiteY23" fmla="*/ 198894 h 211577"/>
                  <a:gd name="connsiteX24" fmla="*/ 195718 w 208412"/>
                  <a:gd name="connsiteY24" fmla="*/ 151332 h 211577"/>
                  <a:gd name="connsiteX25" fmla="*/ 195715 w 208412"/>
                  <a:gd name="connsiteY25" fmla="*/ 148415 h 211577"/>
                  <a:gd name="connsiteX26" fmla="*/ 78599 w 208412"/>
                  <a:gd name="connsiteY26" fmla="*/ 29467 h 211577"/>
                  <a:gd name="connsiteX27" fmla="*/ 77287 w 208412"/>
                  <a:gd name="connsiteY27" fmla="*/ 28911 h 211577"/>
                  <a:gd name="connsiteX28" fmla="*/ 75982 w 208412"/>
                  <a:gd name="connsiteY28" fmla="*/ 29470 h 211577"/>
                  <a:gd name="connsiteX29" fmla="*/ 64640 w 208412"/>
                  <a:gd name="connsiteY29" fmla="*/ 41008 h 211577"/>
                  <a:gd name="connsiteX30" fmla="*/ 61226 w 208412"/>
                  <a:gd name="connsiteY30" fmla="*/ 32297 h 211577"/>
                  <a:gd name="connsiteX31" fmla="*/ 60309 w 208412"/>
                  <a:gd name="connsiteY31" fmla="*/ 30890 h 211577"/>
                  <a:gd name="connsiteX32" fmla="*/ 46921 w 208412"/>
                  <a:gd name="connsiteY32" fmla="*/ 17289 h 211577"/>
                  <a:gd name="connsiteX33" fmla="*/ 17018 w 208412"/>
                  <a:gd name="connsiteY33" fmla="*/ 47658 h 211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08412" h="211577">
                    <a:moveTo>
                      <a:pt x="147564" y="211578"/>
                    </a:moveTo>
                    <a:lnTo>
                      <a:pt x="147564" y="211578"/>
                    </a:lnTo>
                    <a:cubicBezTo>
                      <a:pt x="143804" y="211578"/>
                      <a:pt x="140273" y="210098"/>
                      <a:pt x="137629" y="207415"/>
                    </a:cubicBezTo>
                    <a:lnTo>
                      <a:pt x="20498" y="88464"/>
                    </a:lnTo>
                    <a:cubicBezTo>
                      <a:pt x="15090" y="82969"/>
                      <a:pt x="15090" y="74027"/>
                      <a:pt x="20498" y="68532"/>
                    </a:cubicBezTo>
                    <a:lnTo>
                      <a:pt x="20531" y="68499"/>
                    </a:lnTo>
                    <a:lnTo>
                      <a:pt x="0" y="47655"/>
                    </a:lnTo>
                    <a:lnTo>
                      <a:pt x="46924" y="0"/>
                    </a:lnTo>
                    <a:lnTo>
                      <a:pt x="67452" y="20853"/>
                    </a:lnTo>
                    <a:cubicBezTo>
                      <a:pt x="70099" y="18224"/>
                      <a:pt x="73582" y="16783"/>
                      <a:pt x="77290" y="16783"/>
                    </a:cubicBezTo>
                    <a:cubicBezTo>
                      <a:pt x="81047" y="16783"/>
                      <a:pt x="84581" y="18263"/>
                      <a:pt x="87234" y="20949"/>
                    </a:cubicBezTo>
                    <a:lnTo>
                      <a:pt x="204359" y="139903"/>
                    </a:lnTo>
                    <a:cubicBezTo>
                      <a:pt x="209761" y="145392"/>
                      <a:pt x="209764" y="154328"/>
                      <a:pt x="204368" y="159826"/>
                    </a:cubicBezTo>
                    <a:lnTo>
                      <a:pt x="157513" y="207409"/>
                    </a:lnTo>
                    <a:cubicBezTo>
                      <a:pt x="154848" y="210098"/>
                      <a:pt x="151320" y="211578"/>
                      <a:pt x="147564" y="211578"/>
                    </a:cubicBezTo>
                    <a:close/>
                    <a:moveTo>
                      <a:pt x="17018" y="47658"/>
                    </a:moveTo>
                    <a:lnTo>
                      <a:pt x="30520" y="61367"/>
                    </a:lnTo>
                    <a:cubicBezTo>
                      <a:pt x="30920" y="61776"/>
                      <a:pt x="31383" y="62092"/>
                      <a:pt x="31834" y="62270"/>
                    </a:cubicBezTo>
                    <a:lnTo>
                      <a:pt x="40370" y="65626"/>
                    </a:lnTo>
                    <a:lnTo>
                      <a:pt x="29136" y="77044"/>
                    </a:lnTo>
                    <a:cubicBezTo>
                      <a:pt x="28357" y="77835"/>
                      <a:pt x="28357" y="79167"/>
                      <a:pt x="29136" y="79958"/>
                    </a:cubicBezTo>
                    <a:lnTo>
                      <a:pt x="146261" y="198906"/>
                    </a:lnTo>
                    <a:cubicBezTo>
                      <a:pt x="146706" y="199357"/>
                      <a:pt x="147215" y="199453"/>
                      <a:pt x="147561" y="199453"/>
                    </a:cubicBezTo>
                    <a:cubicBezTo>
                      <a:pt x="147910" y="199453"/>
                      <a:pt x="148421" y="199357"/>
                      <a:pt x="148878" y="198894"/>
                    </a:cubicBezTo>
                    <a:lnTo>
                      <a:pt x="195718" y="151332"/>
                    </a:lnTo>
                    <a:cubicBezTo>
                      <a:pt x="196491" y="150541"/>
                      <a:pt x="196494" y="149206"/>
                      <a:pt x="195715" y="148415"/>
                    </a:cubicBezTo>
                    <a:lnTo>
                      <a:pt x="78599" y="29467"/>
                    </a:lnTo>
                    <a:cubicBezTo>
                      <a:pt x="78145" y="29010"/>
                      <a:pt x="77636" y="28911"/>
                      <a:pt x="77287" y="28911"/>
                    </a:cubicBezTo>
                    <a:cubicBezTo>
                      <a:pt x="76944" y="28911"/>
                      <a:pt x="76436" y="29007"/>
                      <a:pt x="75982" y="29470"/>
                    </a:cubicBezTo>
                    <a:lnTo>
                      <a:pt x="64640" y="41008"/>
                    </a:lnTo>
                    <a:lnTo>
                      <a:pt x="61226" y="32297"/>
                    </a:lnTo>
                    <a:cubicBezTo>
                      <a:pt x="61018" y="31765"/>
                      <a:pt x="60709" y="31293"/>
                      <a:pt x="60309" y="30890"/>
                    </a:cubicBezTo>
                    <a:lnTo>
                      <a:pt x="46921" y="17289"/>
                    </a:lnTo>
                    <a:lnTo>
                      <a:pt x="17018" y="47658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0" name="자유형: 도형 49">
                <a:extLst>
                  <a:ext uri="{FF2B5EF4-FFF2-40B4-BE49-F238E27FC236}">
                    <a16:creationId xmlns:a16="http://schemas.microsoft.com/office/drawing/2014/main" id="{9BF1372F-78CD-4FCF-B52A-A2E08A187EE7}"/>
                  </a:ext>
                </a:extLst>
              </p:cNvPr>
              <p:cNvSpPr/>
              <p:nvPr/>
            </p:nvSpPr>
            <p:spPr>
              <a:xfrm rot="2726498">
                <a:off x="1219524" y="4357471"/>
                <a:ext cx="198255" cy="12126"/>
              </a:xfrm>
              <a:custGeom>
                <a:avLst/>
                <a:gdLst>
                  <a:gd name="connsiteX0" fmla="*/ 0 w 198255"/>
                  <a:gd name="connsiteY0" fmla="*/ 0 h 12126"/>
                  <a:gd name="connsiteX1" fmla="*/ 198255 w 198255"/>
                  <a:gd name="connsiteY1" fmla="*/ 0 h 12126"/>
                  <a:gd name="connsiteX2" fmla="*/ 198255 w 198255"/>
                  <a:gd name="connsiteY2" fmla="*/ 12127 h 12126"/>
                  <a:gd name="connsiteX3" fmla="*/ 0 w 198255"/>
                  <a:gd name="connsiteY3" fmla="*/ 12127 h 1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255" h="12126">
                    <a:moveTo>
                      <a:pt x="0" y="0"/>
                    </a:moveTo>
                    <a:lnTo>
                      <a:pt x="198255" y="0"/>
                    </a:lnTo>
                    <a:lnTo>
                      <a:pt x="198255" y="12127"/>
                    </a:lnTo>
                    <a:lnTo>
                      <a:pt x="0" y="12127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1" name="자유형: 도형 50">
                <a:extLst>
                  <a:ext uri="{FF2B5EF4-FFF2-40B4-BE49-F238E27FC236}">
                    <a16:creationId xmlns:a16="http://schemas.microsoft.com/office/drawing/2014/main" id="{1B253A9D-E7AE-4CBA-9BA6-E5BFDDC23DEE}"/>
                  </a:ext>
                </a:extLst>
              </p:cNvPr>
              <p:cNvSpPr/>
              <p:nvPr/>
            </p:nvSpPr>
            <p:spPr>
              <a:xfrm>
                <a:off x="1200140" y="4243221"/>
                <a:ext cx="64859" cy="65749"/>
              </a:xfrm>
              <a:custGeom>
                <a:avLst/>
                <a:gdLst>
                  <a:gd name="connsiteX0" fmla="*/ 57183 w 64859"/>
                  <a:gd name="connsiteY0" fmla="*/ 65750 h 65749"/>
                  <a:gd name="connsiteX1" fmla="*/ 26745 w 64859"/>
                  <a:gd name="connsiteY1" fmla="*/ 62582 h 65749"/>
                  <a:gd name="connsiteX2" fmla="*/ 0 w 64859"/>
                  <a:gd name="connsiteY2" fmla="*/ 19990 h 65749"/>
                  <a:gd name="connsiteX3" fmla="*/ 19674 w 64859"/>
                  <a:gd name="connsiteY3" fmla="*/ 0 h 65749"/>
                  <a:gd name="connsiteX4" fmla="*/ 61761 w 64859"/>
                  <a:gd name="connsiteY4" fmla="*/ 27259 h 65749"/>
                  <a:gd name="connsiteX5" fmla="*/ 64859 w 64859"/>
                  <a:gd name="connsiteY5" fmla="*/ 57975 h 65749"/>
                  <a:gd name="connsiteX6" fmla="*/ 57183 w 64859"/>
                  <a:gd name="connsiteY6" fmla="*/ 65750 h 65749"/>
                  <a:gd name="connsiteX7" fmla="*/ 33873 w 64859"/>
                  <a:gd name="connsiteY7" fmla="*/ 51132 h 65749"/>
                  <a:gd name="connsiteX8" fmla="*/ 52170 w 64859"/>
                  <a:gd name="connsiteY8" fmla="*/ 53036 h 65749"/>
                  <a:gd name="connsiteX9" fmla="*/ 50278 w 64859"/>
                  <a:gd name="connsiteY9" fmla="*/ 34270 h 65749"/>
                  <a:gd name="connsiteX10" fmla="*/ 21379 w 64859"/>
                  <a:gd name="connsiteY10" fmla="*/ 15553 h 65749"/>
                  <a:gd name="connsiteX11" fmla="*/ 15370 w 64859"/>
                  <a:gd name="connsiteY11" fmla="*/ 21662 h 65749"/>
                  <a:gd name="connsiteX12" fmla="*/ 33873 w 64859"/>
                  <a:gd name="connsiteY12" fmla="*/ 51132 h 6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4859" h="65749">
                    <a:moveTo>
                      <a:pt x="57183" y="65750"/>
                    </a:moveTo>
                    <a:lnTo>
                      <a:pt x="26745" y="62582"/>
                    </a:lnTo>
                    <a:lnTo>
                      <a:pt x="0" y="19990"/>
                    </a:lnTo>
                    <a:lnTo>
                      <a:pt x="19674" y="0"/>
                    </a:lnTo>
                    <a:lnTo>
                      <a:pt x="61761" y="27259"/>
                    </a:lnTo>
                    <a:lnTo>
                      <a:pt x="64859" y="57975"/>
                    </a:lnTo>
                    <a:lnTo>
                      <a:pt x="57183" y="65750"/>
                    </a:lnTo>
                    <a:close/>
                    <a:moveTo>
                      <a:pt x="33873" y="51132"/>
                    </a:moveTo>
                    <a:lnTo>
                      <a:pt x="52170" y="53036"/>
                    </a:lnTo>
                    <a:lnTo>
                      <a:pt x="50278" y="34270"/>
                    </a:lnTo>
                    <a:lnTo>
                      <a:pt x="21379" y="15553"/>
                    </a:lnTo>
                    <a:lnTo>
                      <a:pt x="15370" y="21662"/>
                    </a:lnTo>
                    <a:lnTo>
                      <a:pt x="33873" y="51132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54">
                <a:extLst>
                  <a:ext uri="{FF2B5EF4-FFF2-40B4-BE49-F238E27FC236}">
                    <a16:creationId xmlns:a16="http://schemas.microsoft.com/office/drawing/2014/main" id="{BC658B77-45FF-44F2-B23A-562BEBC15DCF}"/>
                  </a:ext>
                </a:extLst>
              </p:cNvPr>
              <p:cNvSpPr/>
              <p:nvPr/>
            </p:nvSpPr>
            <p:spPr>
              <a:xfrm>
                <a:off x="1427592" y="4474267"/>
                <a:ext cx="90112" cy="91334"/>
              </a:xfrm>
              <a:custGeom>
                <a:avLst/>
                <a:gdLst>
                  <a:gd name="connsiteX0" fmla="*/ 84047 w 90112"/>
                  <a:gd name="connsiteY0" fmla="*/ 91334 h 91334"/>
                  <a:gd name="connsiteX1" fmla="*/ 79728 w 90112"/>
                  <a:gd name="connsiteY1" fmla="*/ 89523 h 91334"/>
                  <a:gd name="connsiteX2" fmla="*/ 1743 w 90112"/>
                  <a:gd name="connsiteY2" fmla="*/ 10320 h 91334"/>
                  <a:gd name="connsiteX3" fmla="*/ 1806 w 90112"/>
                  <a:gd name="connsiteY3" fmla="*/ 1745 h 91334"/>
                  <a:gd name="connsiteX4" fmla="*/ 10381 w 90112"/>
                  <a:gd name="connsiteY4" fmla="*/ 1808 h 91334"/>
                  <a:gd name="connsiteX5" fmla="*/ 88369 w 90112"/>
                  <a:gd name="connsiteY5" fmla="*/ 81014 h 91334"/>
                  <a:gd name="connsiteX6" fmla="*/ 88306 w 90112"/>
                  <a:gd name="connsiteY6" fmla="*/ 89590 h 91334"/>
                  <a:gd name="connsiteX7" fmla="*/ 84047 w 90112"/>
                  <a:gd name="connsiteY7" fmla="*/ 91334 h 9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0112" h="91334">
                    <a:moveTo>
                      <a:pt x="84047" y="91334"/>
                    </a:moveTo>
                    <a:cubicBezTo>
                      <a:pt x="82480" y="91334"/>
                      <a:pt x="80916" y="90730"/>
                      <a:pt x="79728" y="89523"/>
                    </a:cubicBezTo>
                    <a:lnTo>
                      <a:pt x="1743" y="10320"/>
                    </a:lnTo>
                    <a:cubicBezTo>
                      <a:pt x="-606" y="7932"/>
                      <a:pt x="-576" y="4094"/>
                      <a:pt x="1806" y="1745"/>
                    </a:cubicBezTo>
                    <a:cubicBezTo>
                      <a:pt x="4194" y="-604"/>
                      <a:pt x="8029" y="-580"/>
                      <a:pt x="10381" y="1808"/>
                    </a:cubicBezTo>
                    <a:lnTo>
                      <a:pt x="88369" y="81014"/>
                    </a:lnTo>
                    <a:cubicBezTo>
                      <a:pt x="90718" y="83400"/>
                      <a:pt x="90688" y="87241"/>
                      <a:pt x="88306" y="89590"/>
                    </a:cubicBezTo>
                    <a:cubicBezTo>
                      <a:pt x="87118" y="90754"/>
                      <a:pt x="85584" y="91334"/>
                      <a:pt x="84047" y="91334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6" name="자유형: 도형 55">
                <a:extLst>
                  <a:ext uri="{FF2B5EF4-FFF2-40B4-BE49-F238E27FC236}">
                    <a16:creationId xmlns:a16="http://schemas.microsoft.com/office/drawing/2014/main" id="{123AB5D3-4E53-4804-958B-CF33C0C43E61}"/>
                  </a:ext>
                </a:extLst>
              </p:cNvPr>
              <p:cNvSpPr/>
              <p:nvPr/>
            </p:nvSpPr>
            <p:spPr>
              <a:xfrm rot="2673261">
                <a:off x="1403002" y="4414018"/>
                <a:ext cx="12127" cy="82970"/>
              </a:xfrm>
              <a:custGeom>
                <a:avLst/>
                <a:gdLst>
                  <a:gd name="connsiteX0" fmla="*/ 0 w 12127"/>
                  <a:gd name="connsiteY0" fmla="*/ 0 h 82970"/>
                  <a:gd name="connsiteX1" fmla="*/ 12128 w 12127"/>
                  <a:gd name="connsiteY1" fmla="*/ 0 h 82970"/>
                  <a:gd name="connsiteX2" fmla="*/ 12128 w 12127"/>
                  <a:gd name="connsiteY2" fmla="*/ 82971 h 82970"/>
                  <a:gd name="connsiteX3" fmla="*/ 0 w 12127"/>
                  <a:gd name="connsiteY3" fmla="*/ 82971 h 82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27" h="82970">
                    <a:moveTo>
                      <a:pt x="0" y="0"/>
                    </a:moveTo>
                    <a:lnTo>
                      <a:pt x="12128" y="0"/>
                    </a:lnTo>
                    <a:lnTo>
                      <a:pt x="12128" y="82971"/>
                    </a:lnTo>
                    <a:lnTo>
                      <a:pt x="0" y="82971"/>
                    </a:ln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79F2BCE-5810-4DE7-B01D-877ACE977ADE}"/>
              </a:ext>
            </a:extLst>
          </p:cNvPr>
          <p:cNvSpPr txBox="1"/>
          <p:nvPr/>
        </p:nvSpPr>
        <p:spPr>
          <a:xfrm>
            <a:off x="4699161" y="2709858"/>
            <a:ext cx="1846659" cy="1871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志望動機を教えてください</a:t>
            </a:r>
            <a:endParaRPr lang="id-ID" altLang="ko-KR" sz="11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3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56D63D-3939-4496-BA05-78E08E1A0E9A}"/>
              </a:ext>
            </a:extLst>
          </p:cNvPr>
          <p:cNvSpPr txBox="1"/>
          <p:nvPr/>
        </p:nvSpPr>
        <p:spPr>
          <a:xfrm>
            <a:off x="4699162" y="3054376"/>
            <a:ext cx="2993703" cy="1287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제가 귀사에 지망한 이유는 고객과 제가 동시에 성장이 가능하며 일을 통해 보람을 느낄 수 </a:t>
            </a:r>
            <a:r>
              <a:rPr lang="ko-KR" altLang="en-US" sz="9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있어서입니다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저는 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년간 영어교사를 하면서 여러 학생들의 성공을 위해 눈높이에 맞춘 전략과 끊임없는 관리를 해주며 학생들과 같이 성장하였고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성공한 학생들을 보며 많은 보람을 느꼈습니다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귀사도 고객만족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감동을 넘어 고객 성공을 위해 같이 노력하며 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trailblazer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들로 인한 보람도 느낄 수 있기 때문에 </a:t>
            </a:r>
            <a:r>
              <a:rPr lang="ko-KR" altLang="en-US" sz="9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세일즈포스에</a:t>
            </a:r>
            <a:r>
              <a:rPr lang="ko-KR" altLang="en-US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지원하게 되었습니다</a:t>
            </a:r>
            <a:r>
              <a:rPr lang="en-US" altLang="ko-KR" sz="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ko-KR" altLang="en-US" sz="600" b="0" dirty="0">
              <a:effectLst/>
            </a:endParaRPr>
          </a:p>
          <a:p>
            <a:br>
              <a:rPr lang="ko-KR" altLang="en-US" sz="600" dirty="0"/>
            </a:br>
            <a:endParaRPr lang="id-ID" altLang="ko-KR" sz="6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13" name="그래픽 41">
            <a:extLst>
              <a:ext uri="{FF2B5EF4-FFF2-40B4-BE49-F238E27FC236}">
                <a16:creationId xmlns:a16="http://schemas.microsoft.com/office/drawing/2014/main" id="{595899B8-46B0-4E29-8F5B-87E7C1B42E8B}"/>
              </a:ext>
            </a:extLst>
          </p:cNvPr>
          <p:cNvGrpSpPr/>
          <p:nvPr/>
        </p:nvGrpSpPr>
        <p:grpSpPr>
          <a:xfrm>
            <a:off x="4699161" y="2238193"/>
            <a:ext cx="384993" cy="303500"/>
            <a:chOff x="4699161" y="2238193"/>
            <a:chExt cx="384993" cy="303500"/>
          </a:xfrm>
          <a:solidFill>
            <a:schemeClr val="accent3"/>
          </a:solidFill>
        </p:grpSpPr>
        <p:grpSp>
          <p:nvGrpSpPr>
            <p:cNvPr id="14" name="그래픽 41">
              <a:extLst>
                <a:ext uri="{FF2B5EF4-FFF2-40B4-BE49-F238E27FC236}">
                  <a16:creationId xmlns:a16="http://schemas.microsoft.com/office/drawing/2014/main" id="{62FA9C79-A759-44A4-9AEE-86EE2A1A8533}"/>
                </a:ext>
              </a:extLst>
            </p:cNvPr>
            <p:cNvGrpSpPr/>
            <p:nvPr/>
          </p:nvGrpSpPr>
          <p:grpSpPr>
            <a:xfrm>
              <a:off x="4699161" y="2309711"/>
              <a:ext cx="384993" cy="231982"/>
              <a:chOff x="4699161" y="2309711"/>
              <a:chExt cx="384993" cy="231982"/>
            </a:xfrm>
            <a:grpFill/>
          </p:grpSpPr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58A8F457-A241-420D-839A-7943C4B15F88}"/>
                  </a:ext>
                </a:extLst>
              </p:cNvPr>
              <p:cNvSpPr/>
              <p:nvPr/>
            </p:nvSpPr>
            <p:spPr>
              <a:xfrm>
                <a:off x="5029310" y="2417900"/>
                <a:ext cx="12031" cy="91246"/>
              </a:xfrm>
              <a:custGeom>
                <a:avLst/>
                <a:gdLst>
                  <a:gd name="connsiteX0" fmla="*/ 0 w 12031"/>
                  <a:gd name="connsiteY0" fmla="*/ 0 h 91246"/>
                  <a:gd name="connsiteX1" fmla="*/ 12031 w 12031"/>
                  <a:gd name="connsiteY1" fmla="*/ 0 h 91246"/>
                  <a:gd name="connsiteX2" fmla="*/ 12031 w 12031"/>
                  <a:gd name="connsiteY2" fmla="*/ 91246 h 91246"/>
                  <a:gd name="connsiteX3" fmla="*/ 0 w 12031"/>
                  <a:gd name="connsiteY3" fmla="*/ 91246 h 91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31" h="91246">
                    <a:moveTo>
                      <a:pt x="0" y="0"/>
                    </a:moveTo>
                    <a:lnTo>
                      <a:pt x="12031" y="0"/>
                    </a:lnTo>
                    <a:lnTo>
                      <a:pt x="12031" y="91246"/>
                    </a:lnTo>
                    <a:lnTo>
                      <a:pt x="0" y="91246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6" name="자유형: 도형 15">
                <a:extLst>
                  <a:ext uri="{FF2B5EF4-FFF2-40B4-BE49-F238E27FC236}">
                    <a16:creationId xmlns:a16="http://schemas.microsoft.com/office/drawing/2014/main" id="{559097F4-DF08-4438-A026-E28A3DE008BD}"/>
                  </a:ext>
                </a:extLst>
              </p:cNvPr>
              <p:cNvSpPr/>
              <p:nvPr/>
            </p:nvSpPr>
            <p:spPr>
              <a:xfrm>
                <a:off x="4741964" y="2309711"/>
                <a:ext cx="73807" cy="199435"/>
              </a:xfrm>
              <a:custGeom>
                <a:avLst/>
                <a:gdLst>
                  <a:gd name="connsiteX0" fmla="*/ 12031 w 73807"/>
                  <a:gd name="connsiteY0" fmla="*/ 199435 h 199435"/>
                  <a:gd name="connsiteX1" fmla="*/ 0 w 73807"/>
                  <a:gd name="connsiteY1" fmla="*/ 199435 h 199435"/>
                  <a:gd name="connsiteX2" fmla="*/ 0 w 73807"/>
                  <a:gd name="connsiteY2" fmla="*/ 15902 h 199435"/>
                  <a:gd name="connsiteX3" fmla="*/ 15830 w 73807"/>
                  <a:gd name="connsiteY3" fmla="*/ 0 h 199435"/>
                  <a:gd name="connsiteX4" fmla="*/ 73807 w 73807"/>
                  <a:gd name="connsiteY4" fmla="*/ 0 h 199435"/>
                  <a:gd name="connsiteX5" fmla="*/ 73807 w 73807"/>
                  <a:gd name="connsiteY5" fmla="*/ 12031 h 199435"/>
                  <a:gd name="connsiteX6" fmla="*/ 15833 w 73807"/>
                  <a:gd name="connsiteY6" fmla="*/ 12031 h 199435"/>
                  <a:gd name="connsiteX7" fmla="*/ 12034 w 73807"/>
                  <a:gd name="connsiteY7" fmla="*/ 15902 h 199435"/>
                  <a:gd name="connsiteX8" fmla="*/ 12034 w 73807"/>
                  <a:gd name="connsiteY8" fmla="*/ 199435 h 19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807" h="199435">
                    <a:moveTo>
                      <a:pt x="12031" y="199435"/>
                    </a:moveTo>
                    <a:lnTo>
                      <a:pt x="0" y="199435"/>
                    </a:lnTo>
                    <a:lnTo>
                      <a:pt x="0" y="15902"/>
                    </a:lnTo>
                    <a:cubicBezTo>
                      <a:pt x="0" y="7134"/>
                      <a:pt x="7101" y="0"/>
                      <a:pt x="15830" y="0"/>
                    </a:cubicBezTo>
                    <a:lnTo>
                      <a:pt x="73807" y="0"/>
                    </a:lnTo>
                    <a:lnTo>
                      <a:pt x="73807" y="12031"/>
                    </a:lnTo>
                    <a:lnTo>
                      <a:pt x="15833" y="12031"/>
                    </a:lnTo>
                    <a:cubicBezTo>
                      <a:pt x="13739" y="12031"/>
                      <a:pt x="12034" y="13767"/>
                      <a:pt x="12034" y="15902"/>
                    </a:cubicBezTo>
                    <a:lnTo>
                      <a:pt x="12034" y="199435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8A84910B-5ADD-46D5-9F8F-C0A4FF2A1CDE}"/>
                  </a:ext>
                </a:extLst>
              </p:cNvPr>
              <p:cNvSpPr/>
              <p:nvPr/>
            </p:nvSpPr>
            <p:spPr>
              <a:xfrm>
                <a:off x="4773227" y="2474786"/>
                <a:ext cx="236860" cy="12031"/>
              </a:xfrm>
              <a:custGeom>
                <a:avLst/>
                <a:gdLst>
                  <a:gd name="connsiteX0" fmla="*/ 0 w 236860"/>
                  <a:gd name="connsiteY0" fmla="*/ 0 h 12031"/>
                  <a:gd name="connsiteX1" fmla="*/ 236861 w 236860"/>
                  <a:gd name="connsiteY1" fmla="*/ 0 h 12031"/>
                  <a:gd name="connsiteX2" fmla="*/ 236861 w 236860"/>
                  <a:gd name="connsiteY2" fmla="*/ 12031 h 12031"/>
                  <a:gd name="connsiteX3" fmla="*/ 0 w 236860"/>
                  <a:gd name="connsiteY3" fmla="*/ 12031 h 12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860" h="12031">
                    <a:moveTo>
                      <a:pt x="0" y="0"/>
                    </a:moveTo>
                    <a:lnTo>
                      <a:pt x="236861" y="0"/>
                    </a:lnTo>
                    <a:lnTo>
                      <a:pt x="236861" y="12031"/>
                    </a:lnTo>
                    <a:lnTo>
                      <a:pt x="0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BAAA8A13-00E2-4CB9-BB1A-7B1EB652890E}"/>
                  </a:ext>
                </a:extLst>
              </p:cNvPr>
              <p:cNvSpPr/>
              <p:nvPr/>
            </p:nvSpPr>
            <p:spPr>
              <a:xfrm>
                <a:off x="4773227" y="2337770"/>
                <a:ext cx="42541" cy="12031"/>
              </a:xfrm>
              <a:custGeom>
                <a:avLst/>
                <a:gdLst>
                  <a:gd name="connsiteX0" fmla="*/ 0 w 42541"/>
                  <a:gd name="connsiteY0" fmla="*/ 0 h 12031"/>
                  <a:gd name="connsiteX1" fmla="*/ 42542 w 42541"/>
                  <a:gd name="connsiteY1" fmla="*/ 0 h 12031"/>
                  <a:gd name="connsiteX2" fmla="*/ 42542 w 42541"/>
                  <a:gd name="connsiteY2" fmla="*/ 12031 h 12031"/>
                  <a:gd name="connsiteX3" fmla="*/ 0 w 42541"/>
                  <a:gd name="connsiteY3" fmla="*/ 12031 h 12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541" h="12031">
                    <a:moveTo>
                      <a:pt x="0" y="0"/>
                    </a:moveTo>
                    <a:lnTo>
                      <a:pt x="42542" y="0"/>
                    </a:lnTo>
                    <a:lnTo>
                      <a:pt x="42542" y="12031"/>
                    </a:lnTo>
                    <a:lnTo>
                      <a:pt x="0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5D27F37B-6F05-4ADF-8302-000700172AE8}"/>
                  </a:ext>
                </a:extLst>
              </p:cNvPr>
              <p:cNvSpPr/>
              <p:nvPr/>
            </p:nvSpPr>
            <p:spPr>
              <a:xfrm>
                <a:off x="4699161" y="2502214"/>
                <a:ext cx="384993" cy="39479"/>
              </a:xfrm>
              <a:custGeom>
                <a:avLst/>
                <a:gdLst>
                  <a:gd name="connsiteX0" fmla="*/ 356612 w 384993"/>
                  <a:gd name="connsiteY0" fmla="*/ 39480 h 39479"/>
                  <a:gd name="connsiteX1" fmla="*/ 28375 w 384993"/>
                  <a:gd name="connsiteY1" fmla="*/ 39480 h 39479"/>
                  <a:gd name="connsiteX2" fmla="*/ 2400 w 384993"/>
                  <a:gd name="connsiteY2" fmla="*/ 28580 h 39479"/>
                  <a:gd name="connsiteX3" fmla="*/ 0 w 384993"/>
                  <a:gd name="connsiteY3" fmla="*/ 26775 h 39479"/>
                  <a:gd name="connsiteX4" fmla="*/ 0 w 384993"/>
                  <a:gd name="connsiteY4" fmla="*/ 0 h 39479"/>
                  <a:gd name="connsiteX5" fmla="*/ 384993 w 384993"/>
                  <a:gd name="connsiteY5" fmla="*/ 0 h 39479"/>
                  <a:gd name="connsiteX6" fmla="*/ 384993 w 384993"/>
                  <a:gd name="connsiteY6" fmla="*/ 26778 h 39479"/>
                  <a:gd name="connsiteX7" fmla="*/ 382596 w 384993"/>
                  <a:gd name="connsiteY7" fmla="*/ 28583 h 39479"/>
                  <a:gd name="connsiteX8" fmla="*/ 356612 w 384993"/>
                  <a:gd name="connsiteY8" fmla="*/ 39480 h 39479"/>
                  <a:gd name="connsiteX9" fmla="*/ 12031 w 384993"/>
                  <a:gd name="connsiteY9" fmla="*/ 20642 h 39479"/>
                  <a:gd name="connsiteX10" fmla="*/ 28375 w 384993"/>
                  <a:gd name="connsiteY10" fmla="*/ 27449 h 39479"/>
                  <a:gd name="connsiteX11" fmla="*/ 356615 w 384993"/>
                  <a:gd name="connsiteY11" fmla="*/ 27449 h 39479"/>
                  <a:gd name="connsiteX12" fmla="*/ 372965 w 384993"/>
                  <a:gd name="connsiteY12" fmla="*/ 20642 h 39479"/>
                  <a:gd name="connsiteX13" fmla="*/ 372965 w 384993"/>
                  <a:gd name="connsiteY13" fmla="*/ 12028 h 39479"/>
                  <a:gd name="connsiteX14" fmla="*/ 12031 w 384993"/>
                  <a:gd name="connsiteY14" fmla="*/ 12028 h 39479"/>
                  <a:gd name="connsiteX15" fmla="*/ 12031 w 384993"/>
                  <a:gd name="connsiteY15" fmla="*/ 20642 h 3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84993" h="39479">
                    <a:moveTo>
                      <a:pt x="356612" y="39480"/>
                    </a:moveTo>
                    <a:lnTo>
                      <a:pt x="28375" y="39480"/>
                    </a:lnTo>
                    <a:cubicBezTo>
                      <a:pt x="17213" y="39480"/>
                      <a:pt x="3883" y="29696"/>
                      <a:pt x="2400" y="28580"/>
                    </a:cubicBezTo>
                    <a:lnTo>
                      <a:pt x="0" y="26775"/>
                    </a:lnTo>
                    <a:lnTo>
                      <a:pt x="0" y="0"/>
                    </a:lnTo>
                    <a:lnTo>
                      <a:pt x="384993" y="0"/>
                    </a:lnTo>
                    <a:lnTo>
                      <a:pt x="384993" y="26778"/>
                    </a:lnTo>
                    <a:lnTo>
                      <a:pt x="382596" y="28583"/>
                    </a:lnTo>
                    <a:cubicBezTo>
                      <a:pt x="381110" y="29696"/>
                      <a:pt x="367768" y="39480"/>
                      <a:pt x="356612" y="39480"/>
                    </a:cubicBezTo>
                    <a:close/>
                    <a:moveTo>
                      <a:pt x="12031" y="20642"/>
                    </a:moveTo>
                    <a:cubicBezTo>
                      <a:pt x="16765" y="23764"/>
                      <a:pt x="23830" y="27449"/>
                      <a:pt x="28375" y="27449"/>
                    </a:cubicBezTo>
                    <a:lnTo>
                      <a:pt x="356615" y="27449"/>
                    </a:lnTo>
                    <a:cubicBezTo>
                      <a:pt x="361157" y="27449"/>
                      <a:pt x="368222" y="23764"/>
                      <a:pt x="372965" y="20642"/>
                    </a:cubicBezTo>
                    <a:lnTo>
                      <a:pt x="372965" y="12028"/>
                    </a:lnTo>
                    <a:lnTo>
                      <a:pt x="12031" y="12028"/>
                    </a:lnTo>
                    <a:lnTo>
                      <a:pt x="12031" y="20642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20" name="그래픽 41">
              <a:extLst>
                <a:ext uri="{FF2B5EF4-FFF2-40B4-BE49-F238E27FC236}">
                  <a16:creationId xmlns:a16="http://schemas.microsoft.com/office/drawing/2014/main" id="{AE68EBD0-7416-4154-935D-993D63056AAB}"/>
                </a:ext>
              </a:extLst>
            </p:cNvPr>
            <p:cNvGrpSpPr/>
            <p:nvPr/>
          </p:nvGrpSpPr>
          <p:grpSpPr>
            <a:xfrm>
              <a:off x="4835496" y="2238193"/>
              <a:ext cx="248654" cy="201549"/>
              <a:chOff x="4835496" y="2238193"/>
              <a:chExt cx="248654" cy="201549"/>
            </a:xfrm>
            <a:grpFill/>
          </p:grpSpPr>
          <p:sp>
            <p:nvSpPr>
              <p:cNvPr id="21" name="자유형: 도형 20">
                <a:extLst>
                  <a:ext uri="{FF2B5EF4-FFF2-40B4-BE49-F238E27FC236}">
                    <a16:creationId xmlns:a16="http://schemas.microsoft.com/office/drawing/2014/main" id="{3483A749-EFDD-4E9A-97A9-ABB1F445B05A}"/>
                  </a:ext>
                </a:extLst>
              </p:cNvPr>
              <p:cNvSpPr/>
              <p:nvPr/>
            </p:nvSpPr>
            <p:spPr>
              <a:xfrm>
                <a:off x="4835496" y="2238193"/>
                <a:ext cx="248654" cy="201549"/>
              </a:xfrm>
              <a:custGeom>
                <a:avLst/>
                <a:gdLst>
                  <a:gd name="connsiteX0" fmla="*/ 124329 w 248654"/>
                  <a:gd name="connsiteY0" fmla="*/ 201550 h 201549"/>
                  <a:gd name="connsiteX1" fmla="*/ 101795 w 248654"/>
                  <a:gd name="connsiteY1" fmla="*/ 159159 h 201549"/>
                  <a:gd name="connsiteX2" fmla="*/ 17249 w 248654"/>
                  <a:gd name="connsiteY2" fmla="*/ 159159 h 201549"/>
                  <a:gd name="connsiteX3" fmla="*/ 0 w 248654"/>
                  <a:gd name="connsiteY3" fmla="*/ 140065 h 201549"/>
                  <a:gd name="connsiteX4" fmla="*/ 0 w 248654"/>
                  <a:gd name="connsiteY4" fmla="*/ 19108 h 201549"/>
                  <a:gd name="connsiteX5" fmla="*/ 17249 w 248654"/>
                  <a:gd name="connsiteY5" fmla="*/ 0 h 201549"/>
                  <a:gd name="connsiteX6" fmla="*/ 231384 w 248654"/>
                  <a:gd name="connsiteY6" fmla="*/ 0 h 201549"/>
                  <a:gd name="connsiteX7" fmla="*/ 248654 w 248654"/>
                  <a:gd name="connsiteY7" fmla="*/ 19105 h 201549"/>
                  <a:gd name="connsiteX8" fmla="*/ 248654 w 248654"/>
                  <a:gd name="connsiteY8" fmla="*/ 140065 h 201549"/>
                  <a:gd name="connsiteX9" fmla="*/ 231384 w 248654"/>
                  <a:gd name="connsiteY9" fmla="*/ 159159 h 201549"/>
                  <a:gd name="connsiteX10" fmla="*/ 146863 w 248654"/>
                  <a:gd name="connsiteY10" fmla="*/ 159159 h 201549"/>
                  <a:gd name="connsiteX11" fmla="*/ 124329 w 248654"/>
                  <a:gd name="connsiteY11" fmla="*/ 201550 h 201549"/>
                  <a:gd name="connsiteX12" fmla="*/ 17249 w 248654"/>
                  <a:gd name="connsiteY12" fmla="*/ 12031 h 201549"/>
                  <a:gd name="connsiteX13" fmla="*/ 12031 w 248654"/>
                  <a:gd name="connsiteY13" fmla="*/ 19108 h 201549"/>
                  <a:gd name="connsiteX14" fmla="*/ 12031 w 248654"/>
                  <a:gd name="connsiteY14" fmla="*/ 140065 h 201549"/>
                  <a:gd name="connsiteX15" fmla="*/ 17249 w 248654"/>
                  <a:gd name="connsiteY15" fmla="*/ 147127 h 201549"/>
                  <a:gd name="connsiteX16" fmla="*/ 109025 w 248654"/>
                  <a:gd name="connsiteY16" fmla="*/ 147127 h 201549"/>
                  <a:gd name="connsiteX17" fmla="*/ 124329 w 248654"/>
                  <a:gd name="connsiteY17" fmla="*/ 175918 h 201549"/>
                  <a:gd name="connsiteX18" fmla="*/ 139638 w 248654"/>
                  <a:gd name="connsiteY18" fmla="*/ 147127 h 201549"/>
                  <a:gd name="connsiteX19" fmla="*/ 231387 w 248654"/>
                  <a:gd name="connsiteY19" fmla="*/ 147127 h 201549"/>
                  <a:gd name="connsiteX20" fmla="*/ 236626 w 248654"/>
                  <a:gd name="connsiteY20" fmla="*/ 140065 h 201549"/>
                  <a:gd name="connsiteX21" fmla="*/ 236626 w 248654"/>
                  <a:gd name="connsiteY21" fmla="*/ 19105 h 201549"/>
                  <a:gd name="connsiteX22" fmla="*/ 231387 w 248654"/>
                  <a:gd name="connsiteY22" fmla="*/ 12031 h 201549"/>
                  <a:gd name="connsiteX23" fmla="*/ 17249 w 248654"/>
                  <a:gd name="connsiteY23" fmla="*/ 12031 h 20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8654" h="201549">
                    <a:moveTo>
                      <a:pt x="124329" y="201550"/>
                    </a:moveTo>
                    <a:lnTo>
                      <a:pt x="101795" y="159159"/>
                    </a:lnTo>
                    <a:lnTo>
                      <a:pt x="17249" y="159159"/>
                    </a:lnTo>
                    <a:cubicBezTo>
                      <a:pt x="7739" y="159159"/>
                      <a:pt x="0" y="150592"/>
                      <a:pt x="0" y="140065"/>
                    </a:cubicBezTo>
                    <a:lnTo>
                      <a:pt x="0" y="19108"/>
                    </a:lnTo>
                    <a:cubicBezTo>
                      <a:pt x="0" y="8572"/>
                      <a:pt x="7739" y="0"/>
                      <a:pt x="17249" y="0"/>
                    </a:cubicBezTo>
                    <a:lnTo>
                      <a:pt x="231384" y="0"/>
                    </a:lnTo>
                    <a:cubicBezTo>
                      <a:pt x="240906" y="0"/>
                      <a:pt x="248654" y="8572"/>
                      <a:pt x="248654" y="19105"/>
                    </a:cubicBezTo>
                    <a:lnTo>
                      <a:pt x="248654" y="140065"/>
                    </a:lnTo>
                    <a:cubicBezTo>
                      <a:pt x="248654" y="150592"/>
                      <a:pt x="240906" y="159159"/>
                      <a:pt x="231384" y="159159"/>
                    </a:cubicBezTo>
                    <a:lnTo>
                      <a:pt x="146863" y="159159"/>
                    </a:lnTo>
                    <a:lnTo>
                      <a:pt x="124329" y="201550"/>
                    </a:lnTo>
                    <a:close/>
                    <a:moveTo>
                      <a:pt x="17249" y="12031"/>
                    </a:moveTo>
                    <a:cubicBezTo>
                      <a:pt x="14422" y="12031"/>
                      <a:pt x="12031" y="15273"/>
                      <a:pt x="12031" y="19108"/>
                    </a:cubicBezTo>
                    <a:lnTo>
                      <a:pt x="12031" y="140065"/>
                    </a:lnTo>
                    <a:cubicBezTo>
                      <a:pt x="12031" y="143891"/>
                      <a:pt x="14419" y="147127"/>
                      <a:pt x="17249" y="147127"/>
                    </a:cubicBezTo>
                    <a:lnTo>
                      <a:pt x="109025" y="147127"/>
                    </a:lnTo>
                    <a:lnTo>
                      <a:pt x="124329" y="175918"/>
                    </a:lnTo>
                    <a:lnTo>
                      <a:pt x="139638" y="147127"/>
                    </a:lnTo>
                    <a:lnTo>
                      <a:pt x="231387" y="147127"/>
                    </a:lnTo>
                    <a:cubicBezTo>
                      <a:pt x="234223" y="147127"/>
                      <a:pt x="236626" y="143894"/>
                      <a:pt x="236626" y="140065"/>
                    </a:cubicBezTo>
                    <a:lnTo>
                      <a:pt x="236626" y="19105"/>
                    </a:lnTo>
                    <a:cubicBezTo>
                      <a:pt x="236626" y="15270"/>
                      <a:pt x="234223" y="12031"/>
                      <a:pt x="231387" y="12031"/>
                    </a:cubicBezTo>
                    <a:lnTo>
                      <a:pt x="17249" y="12031"/>
                    </a:lnTo>
                    <a:close/>
                  </a:path>
                </a:pathLst>
              </a:custGeom>
              <a:grpFill/>
              <a:ln w="29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22" name="그래픽 41">
                <a:extLst>
                  <a:ext uri="{FF2B5EF4-FFF2-40B4-BE49-F238E27FC236}">
                    <a16:creationId xmlns:a16="http://schemas.microsoft.com/office/drawing/2014/main" id="{1C508EDA-19CD-4B27-9EAE-FB3A6E323C15}"/>
                  </a:ext>
                </a:extLst>
              </p:cNvPr>
              <p:cNvGrpSpPr/>
              <p:nvPr/>
            </p:nvGrpSpPr>
            <p:grpSpPr>
              <a:xfrm>
                <a:off x="4888953" y="2296730"/>
                <a:ext cx="141737" cy="39088"/>
                <a:chOff x="4888953" y="2296730"/>
                <a:chExt cx="141737" cy="39088"/>
              </a:xfrm>
              <a:grpFill/>
            </p:grpSpPr>
            <p:sp>
              <p:nvSpPr>
                <p:cNvPr id="25" name="자유형: 도형 24">
                  <a:extLst>
                    <a:ext uri="{FF2B5EF4-FFF2-40B4-BE49-F238E27FC236}">
                      <a16:creationId xmlns:a16="http://schemas.microsoft.com/office/drawing/2014/main" id="{CAE8EC03-C902-4DD1-8E15-FCE549C77EAD}"/>
                    </a:ext>
                  </a:extLst>
                </p:cNvPr>
                <p:cNvSpPr/>
                <p:nvPr/>
              </p:nvSpPr>
              <p:spPr>
                <a:xfrm>
                  <a:off x="4888953" y="2296730"/>
                  <a:ext cx="38902" cy="39088"/>
                </a:xfrm>
                <a:custGeom>
                  <a:avLst/>
                  <a:gdLst>
                    <a:gd name="connsiteX0" fmla="*/ 19451 w 38902"/>
                    <a:gd name="connsiteY0" fmla="*/ 39089 h 39088"/>
                    <a:gd name="connsiteX1" fmla="*/ 0 w 38902"/>
                    <a:gd name="connsiteY1" fmla="*/ 19538 h 39088"/>
                    <a:gd name="connsiteX2" fmla="*/ 19451 w 38902"/>
                    <a:gd name="connsiteY2" fmla="*/ 0 h 39088"/>
                    <a:gd name="connsiteX3" fmla="*/ 38902 w 38902"/>
                    <a:gd name="connsiteY3" fmla="*/ 19538 h 39088"/>
                    <a:gd name="connsiteX4" fmla="*/ 19451 w 38902"/>
                    <a:gd name="connsiteY4" fmla="*/ 39089 h 39088"/>
                    <a:gd name="connsiteX5" fmla="*/ 19451 w 38902"/>
                    <a:gd name="connsiteY5" fmla="*/ 12031 h 39088"/>
                    <a:gd name="connsiteX6" fmla="*/ 12031 w 38902"/>
                    <a:gd name="connsiteY6" fmla="*/ 19538 h 39088"/>
                    <a:gd name="connsiteX7" fmla="*/ 19451 w 38902"/>
                    <a:gd name="connsiteY7" fmla="*/ 27058 h 39088"/>
                    <a:gd name="connsiteX8" fmla="*/ 26871 w 38902"/>
                    <a:gd name="connsiteY8" fmla="*/ 19538 h 39088"/>
                    <a:gd name="connsiteX9" fmla="*/ 19451 w 38902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2" h="39088">
                      <a:moveTo>
                        <a:pt x="19451" y="39089"/>
                      </a:moveTo>
                      <a:cubicBezTo>
                        <a:pt x="8725" y="39089"/>
                        <a:pt x="0" y="30318"/>
                        <a:pt x="0" y="19538"/>
                      </a:cubicBezTo>
                      <a:cubicBezTo>
                        <a:pt x="0" y="8765"/>
                        <a:pt x="8725" y="0"/>
                        <a:pt x="19451" y="0"/>
                      </a:cubicBezTo>
                      <a:cubicBezTo>
                        <a:pt x="30171" y="0"/>
                        <a:pt x="38902" y="8765"/>
                        <a:pt x="38902" y="19538"/>
                      </a:cubicBezTo>
                      <a:cubicBezTo>
                        <a:pt x="38902" y="30318"/>
                        <a:pt x="30174" y="39089"/>
                        <a:pt x="19451" y="39089"/>
                      </a:cubicBezTo>
                      <a:close/>
                      <a:moveTo>
                        <a:pt x="19451" y="12031"/>
                      </a:moveTo>
                      <a:cubicBezTo>
                        <a:pt x="15358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55" y="27058"/>
                        <a:pt x="19451" y="27058"/>
                      </a:cubicBezTo>
                      <a:cubicBezTo>
                        <a:pt x="23539" y="27058"/>
                        <a:pt x="26871" y="23683"/>
                        <a:pt x="26871" y="19538"/>
                      </a:cubicBezTo>
                      <a:cubicBezTo>
                        <a:pt x="26871" y="15397"/>
                        <a:pt x="23542" y="12031"/>
                        <a:pt x="19451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" name="자유형: 도형 25">
                  <a:extLst>
                    <a:ext uri="{FF2B5EF4-FFF2-40B4-BE49-F238E27FC236}">
                      <a16:creationId xmlns:a16="http://schemas.microsoft.com/office/drawing/2014/main" id="{EA383F6B-6FF4-4611-95C0-8E8681E43F83}"/>
                    </a:ext>
                  </a:extLst>
                </p:cNvPr>
                <p:cNvSpPr/>
                <p:nvPr/>
              </p:nvSpPr>
              <p:spPr>
                <a:xfrm>
                  <a:off x="4940362" y="2296730"/>
                  <a:ext cx="38908" cy="39088"/>
                </a:xfrm>
                <a:custGeom>
                  <a:avLst/>
                  <a:gdLst>
                    <a:gd name="connsiteX0" fmla="*/ 19463 w 38908"/>
                    <a:gd name="connsiteY0" fmla="*/ 39089 h 39088"/>
                    <a:gd name="connsiteX1" fmla="*/ 0 w 38908"/>
                    <a:gd name="connsiteY1" fmla="*/ 19538 h 39088"/>
                    <a:gd name="connsiteX2" fmla="*/ 19463 w 38908"/>
                    <a:gd name="connsiteY2" fmla="*/ 0 h 39088"/>
                    <a:gd name="connsiteX3" fmla="*/ 38908 w 38908"/>
                    <a:gd name="connsiteY3" fmla="*/ 19538 h 39088"/>
                    <a:gd name="connsiteX4" fmla="*/ 19463 w 38908"/>
                    <a:gd name="connsiteY4" fmla="*/ 39089 h 39088"/>
                    <a:gd name="connsiteX5" fmla="*/ 19463 w 38908"/>
                    <a:gd name="connsiteY5" fmla="*/ 12031 h 39088"/>
                    <a:gd name="connsiteX6" fmla="*/ 12031 w 38908"/>
                    <a:gd name="connsiteY6" fmla="*/ 19538 h 39088"/>
                    <a:gd name="connsiteX7" fmla="*/ 19463 w 38908"/>
                    <a:gd name="connsiteY7" fmla="*/ 27058 h 39088"/>
                    <a:gd name="connsiteX8" fmla="*/ 26877 w 38908"/>
                    <a:gd name="connsiteY8" fmla="*/ 19538 h 39088"/>
                    <a:gd name="connsiteX9" fmla="*/ 19463 w 38908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8" h="39088">
                      <a:moveTo>
                        <a:pt x="19463" y="39089"/>
                      </a:moveTo>
                      <a:cubicBezTo>
                        <a:pt x="8732" y="39089"/>
                        <a:pt x="0" y="30318"/>
                        <a:pt x="0" y="19538"/>
                      </a:cubicBezTo>
                      <a:cubicBezTo>
                        <a:pt x="0" y="8765"/>
                        <a:pt x="8729" y="0"/>
                        <a:pt x="19463" y="0"/>
                      </a:cubicBezTo>
                      <a:cubicBezTo>
                        <a:pt x="30183" y="0"/>
                        <a:pt x="38908" y="8765"/>
                        <a:pt x="38908" y="19538"/>
                      </a:cubicBezTo>
                      <a:cubicBezTo>
                        <a:pt x="38908" y="30318"/>
                        <a:pt x="30186" y="39089"/>
                        <a:pt x="19463" y="39089"/>
                      </a:cubicBezTo>
                      <a:close/>
                      <a:moveTo>
                        <a:pt x="19463" y="12031"/>
                      </a:moveTo>
                      <a:cubicBezTo>
                        <a:pt x="15364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61" y="27058"/>
                        <a:pt x="19463" y="27058"/>
                      </a:cubicBezTo>
                      <a:cubicBezTo>
                        <a:pt x="23551" y="27058"/>
                        <a:pt x="26877" y="23683"/>
                        <a:pt x="26877" y="19538"/>
                      </a:cubicBezTo>
                      <a:cubicBezTo>
                        <a:pt x="26877" y="15397"/>
                        <a:pt x="23551" y="12031"/>
                        <a:pt x="19463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" name="자유형: 도형 26">
                  <a:extLst>
                    <a:ext uri="{FF2B5EF4-FFF2-40B4-BE49-F238E27FC236}">
                      <a16:creationId xmlns:a16="http://schemas.microsoft.com/office/drawing/2014/main" id="{DE45D531-4E1E-470E-9629-43561870A825}"/>
                    </a:ext>
                  </a:extLst>
                </p:cNvPr>
                <p:cNvSpPr/>
                <p:nvPr/>
              </p:nvSpPr>
              <p:spPr>
                <a:xfrm>
                  <a:off x="4991782" y="2296730"/>
                  <a:ext cx="38908" cy="39088"/>
                </a:xfrm>
                <a:custGeom>
                  <a:avLst/>
                  <a:gdLst>
                    <a:gd name="connsiteX0" fmla="*/ 19451 w 38908"/>
                    <a:gd name="connsiteY0" fmla="*/ 39089 h 39088"/>
                    <a:gd name="connsiteX1" fmla="*/ 0 w 38908"/>
                    <a:gd name="connsiteY1" fmla="*/ 19538 h 39088"/>
                    <a:gd name="connsiteX2" fmla="*/ 19451 w 38908"/>
                    <a:gd name="connsiteY2" fmla="*/ 0 h 39088"/>
                    <a:gd name="connsiteX3" fmla="*/ 38908 w 38908"/>
                    <a:gd name="connsiteY3" fmla="*/ 19538 h 39088"/>
                    <a:gd name="connsiteX4" fmla="*/ 19451 w 38908"/>
                    <a:gd name="connsiteY4" fmla="*/ 39089 h 39088"/>
                    <a:gd name="connsiteX5" fmla="*/ 19451 w 38908"/>
                    <a:gd name="connsiteY5" fmla="*/ 12031 h 39088"/>
                    <a:gd name="connsiteX6" fmla="*/ 12031 w 38908"/>
                    <a:gd name="connsiteY6" fmla="*/ 19538 h 39088"/>
                    <a:gd name="connsiteX7" fmla="*/ 19451 w 38908"/>
                    <a:gd name="connsiteY7" fmla="*/ 27058 h 39088"/>
                    <a:gd name="connsiteX8" fmla="*/ 26877 w 38908"/>
                    <a:gd name="connsiteY8" fmla="*/ 19538 h 39088"/>
                    <a:gd name="connsiteX9" fmla="*/ 19451 w 38908"/>
                    <a:gd name="connsiteY9" fmla="*/ 12031 h 39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908" h="39088">
                      <a:moveTo>
                        <a:pt x="19451" y="39089"/>
                      </a:moveTo>
                      <a:cubicBezTo>
                        <a:pt x="8732" y="39089"/>
                        <a:pt x="0" y="30318"/>
                        <a:pt x="0" y="19538"/>
                      </a:cubicBezTo>
                      <a:cubicBezTo>
                        <a:pt x="0" y="8765"/>
                        <a:pt x="8729" y="0"/>
                        <a:pt x="19451" y="0"/>
                      </a:cubicBezTo>
                      <a:cubicBezTo>
                        <a:pt x="30177" y="0"/>
                        <a:pt x="38908" y="8765"/>
                        <a:pt x="38908" y="19538"/>
                      </a:cubicBezTo>
                      <a:cubicBezTo>
                        <a:pt x="38908" y="30318"/>
                        <a:pt x="30177" y="39089"/>
                        <a:pt x="19451" y="39089"/>
                      </a:cubicBezTo>
                      <a:close/>
                      <a:moveTo>
                        <a:pt x="19451" y="12031"/>
                      </a:moveTo>
                      <a:cubicBezTo>
                        <a:pt x="15364" y="12031"/>
                        <a:pt x="12031" y="15400"/>
                        <a:pt x="12031" y="19538"/>
                      </a:cubicBezTo>
                      <a:cubicBezTo>
                        <a:pt x="12031" y="23683"/>
                        <a:pt x="15361" y="27058"/>
                        <a:pt x="19451" y="27058"/>
                      </a:cubicBezTo>
                      <a:cubicBezTo>
                        <a:pt x="23545" y="27058"/>
                        <a:pt x="26877" y="23683"/>
                        <a:pt x="26877" y="19538"/>
                      </a:cubicBezTo>
                      <a:cubicBezTo>
                        <a:pt x="26877" y="15397"/>
                        <a:pt x="23545" y="12031"/>
                        <a:pt x="19451" y="12031"/>
                      </a:cubicBezTo>
                      <a:close/>
                    </a:path>
                  </a:pathLst>
                </a:custGeom>
                <a:grpFill/>
                <a:ln w="29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EB2E96FA-17FB-44B4-B763-2C3E42EF4D2C}"/>
              </a:ext>
            </a:extLst>
          </p:cNvPr>
          <p:cNvSpPr txBox="1"/>
          <p:nvPr/>
        </p:nvSpPr>
        <p:spPr>
          <a:xfrm>
            <a:off x="4699161" y="4748970"/>
            <a:ext cx="2000548" cy="1871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業界の志望理由はなんですか</a:t>
            </a:r>
            <a:endParaRPr lang="id-ID" altLang="ko-KR" sz="11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2F0BFF6-06E3-42DF-87F4-10575EBD00E5}"/>
              </a:ext>
            </a:extLst>
          </p:cNvPr>
          <p:cNvSpPr txBox="1"/>
          <p:nvPr/>
        </p:nvSpPr>
        <p:spPr>
          <a:xfrm>
            <a:off x="4699162" y="5093488"/>
            <a:ext cx="2993703" cy="16595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저는 사람들의 효율적인 삶을 만들어 주는 것이 꿈이기 때문에 아이티 업계에 지원하게 되었습니다</a:t>
            </a:r>
            <a:r>
              <a:rPr lang="en-US" altLang="ko-KR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 </a:t>
            </a:r>
            <a:r>
              <a:rPr lang="ko-KR" altLang="en-US" sz="105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저는 대학시절 전산화되지 않은 학교 시스템을 전산화 시켜 많은 사람들이 효율적이고 안락한 시간을 보낼 수 있도록 한 경험이 있습니다 그 때 저는 최고의 보람을 느꼈기에 앞으로도 아이티 업계에 종사하고 싶다고 생각하게 되었습니다</a:t>
            </a:r>
            <a:endParaRPr lang="id-ID" altLang="ko-KR" sz="8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58" name="그래픽 59">
            <a:extLst>
              <a:ext uri="{FF2B5EF4-FFF2-40B4-BE49-F238E27FC236}">
                <a16:creationId xmlns:a16="http://schemas.microsoft.com/office/drawing/2014/main" id="{9509E67C-9DF6-4B07-9C25-1BD589ED3F7A}"/>
              </a:ext>
            </a:extLst>
          </p:cNvPr>
          <p:cNvGrpSpPr/>
          <p:nvPr/>
        </p:nvGrpSpPr>
        <p:grpSpPr>
          <a:xfrm>
            <a:off x="4699162" y="4239734"/>
            <a:ext cx="384993" cy="378640"/>
            <a:chOff x="4699162" y="4239734"/>
            <a:chExt cx="384993" cy="378640"/>
          </a:xfrm>
          <a:solidFill>
            <a:schemeClr val="accent2"/>
          </a:solidFill>
        </p:grpSpPr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A0EE8E35-169C-4970-B9D8-21ACFCDCAE32}"/>
                </a:ext>
              </a:extLst>
            </p:cNvPr>
            <p:cNvSpPr/>
            <p:nvPr/>
          </p:nvSpPr>
          <p:spPr>
            <a:xfrm>
              <a:off x="4831890" y="4239734"/>
              <a:ext cx="122154" cy="53385"/>
            </a:xfrm>
            <a:custGeom>
              <a:avLst/>
              <a:gdLst>
                <a:gd name="connsiteX0" fmla="*/ 114328 w 122154"/>
                <a:gd name="connsiteY0" fmla="*/ 53385 h 53385"/>
                <a:gd name="connsiteX1" fmla="*/ 69789 w 122154"/>
                <a:gd name="connsiteY1" fmla="*/ 15469 h 53385"/>
                <a:gd name="connsiteX2" fmla="*/ 49769 w 122154"/>
                <a:gd name="connsiteY2" fmla="*/ 15469 h 53385"/>
                <a:gd name="connsiteX3" fmla="*/ 7823 w 122154"/>
                <a:gd name="connsiteY3" fmla="*/ 51180 h 53385"/>
                <a:gd name="connsiteX4" fmla="*/ 0 w 122154"/>
                <a:gd name="connsiteY4" fmla="*/ 41980 h 53385"/>
                <a:gd name="connsiteX5" fmla="*/ 41946 w 122154"/>
                <a:gd name="connsiteY5" fmla="*/ 6275 h 53385"/>
                <a:gd name="connsiteX6" fmla="*/ 77618 w 122154"/>
                <a:gd name="connsiteY6" fmla="*/ 6275 h 53385"/>
                <a:gd name="connsiteX7" fmla="*/ 122154 w 122154"/>
                <a:gd name="connsiteY7" fmla="*/ 44190 h 53385"/>
                <a:gd name="connsiteX8" fmla="*/ 114328 w 122154"/>
                <a:gd name="connsiteY8" fmla="*/ 53385 h 5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154" h="53385">
                  <a:moveTo>
                    <a:pt x="114328" y="53385"/>
                  </a:moveTo>
                  <a:lnTo>
                    <a:pt x="69789" y="15469"/>
                  </a:lnTo>
                  <a:cubicBezTo>
                    <a:pt x="64366" y="10855"/>
                    <a:pt x="55198" y="10858"/>
                    <a:pt x="49769" y="15469"/>
                  </a:cubicBezTo>
                  <a:lnTo>
                    <a:pt x="7823" y="51180"/>
                  </a:lnTo>
                  <a:lnTo>
                    <a:pt x="0" y="41980"/>
                  </a:lnTo>
                  <a:lnTo>
                    <a:pt x="41946" y="6275"/>
                  </a:lnTo>
                  <a:cubicBezTo>
                    <a:pt x="51782" y="-2093"/>
                    <a:pt x="67783" y="-2090"/>
                    <a:pt x="77618" y="6275"/>
                  </a:cubicBezTo>
                  <a:lnTo>
                    <a:pt x="122154" y="44190"/>
                  </a:lnTo>
                  <a:lnTo>
                    <a:pt x="114328" y="53385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722E49CF-D8B7-4960-8B91-37D9573CCF75}"/>
                </a:ext>
              </a:extLst>
            </p:cNvPr>
            <p:cNvSpPr/>
            <p:nvPr/>
          </p:nvSpPr>
          <p:spPr>
            <a:xfrm>
              <a:off x="4699162" y="4359630"/>
              <a:ext cx="384993" cy="258745"/>
            </a:xfrm>
            <a:custGeom>
              <a:avLst/>
              <a:gdLst>
                <a:gd name="connsiteX0" fmla="*/ 378919 w 384993"/>
                <a:gd name="connsiteY0" fmla="*/ 258745 h 258745"/>
                <a:gd name="connsiteX1" fmla="*/ 6062 w 384993"/>
                <a:gd name="connsiteY1" fmla="*/ 258745 h 258745"/>
                <a:gd name="connsiteX2" fmla="*/ 26 w 384993"/>
                <a:gd name="connsiteY2" fmla="*/ 252709 h 258745"/>
                <a:gd name="connsiteX3" fmla="*/ 26 w 384993"/>
                <a:gd name="connsiteY3" fmla="*/ 38415 h 258745"/>
                <a:gd name="connsiteX4" fmla="*/ 928 w 384993"/>
                <a:gd name="connsiteY4" fmla="*/ 34652 h 258745"/>
                <a:gd name="connsiteX5" fmla="*/ 2808 w 384993"/>
                <a:gd name="connsiteY5" fmla="*/ 32697 h 258745"/>
                <a:gd name="connsiteX6" fmla="*/ 40618 w 384993"/>
                <a:gd name="connsiteY6" fmla="*/ 514 h 258745"/>
                <a:gd name="connsiteX7" fmla="*/ 48445 w 384993"/>
                <a:gd name="connsiteY7" fmla="*/ 9709 h 258745"/>
                <a:gd name="connsiteX8" fmla="*/ 12099 w 384993"/>
                <a:gd name="connsiteY8" fmla="*/ 40641 h 258745"/>
                <a:gd name="connsiteX9" fmla="*/ 12099 w 384993"/>
                <a:gd name="connsiteY9" fmla="*/ 246672 h 258745"/>
                <a:gd name="connsiteX10" fmla="*/ 372882 w 384993"/>
                <a:gd name="connsiteY10" fmla="*/ 246672 h 258745"/>
                <a:gd name="connsiteX11" fmla="*/ 372882 w 384993"/>
                <a:gd name="connsiteY11" fmla="*/ 40611 h 258745"/>
                <a:gd name="connsiteX12" fmla="*/ 335980 w 384993"/>
                <a:gd name="connsiteY12" fmla="*/ 9195 h 258745"/>
                <a:gd name="connsiteX13" fmla="*/ 343812 w 384993"/>
                <a:gd name="connsiteY13" fmla="*/ 0 h 258745"/>
                <a:gd name="connsiteX14" fmla="*/ 382405 w 384993"/>
                <a:gd name="connsiteY14" fmla="*/ 32860 h 258745"/>
                <a:gd name="connsiteX15" fmla="*/ 384667 w 384993"/>
                <a:gd name="connsiteY15" fmla="*/ 35925 h 258745"/>
                <a:gd name="connsiteX16" fmla="*/ 384958 w 384993"/>
                <a:gd name="connsiteY16" fmla="*/ 38547 h 258745"/>
                <a:gd name="connsiteX17" fmla="*/ 384958 w 384993"/>
                <a:gd name="connsiteY17" fmla="*/ 252718 h 258745"/>
                <a:gd name="connsiteX18" fmla="*/ 378919 w 384993"/>
                <a:gd name="connsiteY18" fmla="*/ 258745 h 258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4993" h="258745">
                  <a:moveTo>
                    <a:pt x="378919" y="258745"/>
                  </a:moveTo>
                  <a:lnTo>
                    <a:pt x="6062" y="258745"/>
                  </a:lnTo>
                  <a:cubicBezTo>
                    <a:pt x="2727" y="258745"/>
                    <a:pt x="26" y="256044"/>
                    <a:pt x="26" y="252709"/>
                  </a:cubicBezTo>
                  <a:lnTo>
                    <a:pt x="26" y="38415"/>
                  </a:lnTo>
                  <a:cubicBezTo>
                    <a:pt x="-98" y="37086"/>
                    <a:pt x="227" y="35762"/>
                    <a:pt x="928" y="34652"/>
                  </a:cubicBezTo>
                  <a:cubicBezTo>
                    <a:pt x="1403" y="33870"/>
                    <a:pt x="2047" y="33200"/>
                    <a:pt x="2808" y="32697"/>
                  </a:cubicBezTo>
                  <a:lnTo>
                    <a:pt x="40618" y="514"/>
                  </a:lnTo>
                  <a:lnTo>
                    <a:pt x="48445" y="9709"/>
                  </a:lnTo>
                  <a:lnTo>
                    <a:pt x="12099" y="40641"/>
                  </a:lnTo>
                  <a:lnTo>
                    <a:pt x="12099" y="246672"/>
                  </a:lnTo>
                  <a:lnTo>
                    <a:pt x="372882" y="246672"/>
                  </a:lnTo>
                  <a:lnTo>
                    <a:pt x="372882" y="40611"/>
                  </a:lnTo>
                  <a:lnTo>
                    <a:pt x="335980" y="9195"/>
                  </a:lnTo>
                  <a:lnTo>
                    <a:pt x="343812" y="0"/>
                  </a:lnTo>
                  <a:lnTo>
                    <a:pt x="382405" y="32860"/>
                  </a:lnTo>
                  <a:cubicBezTo>
                    <a:pt x="383455" y="33612"/>
                    <a:pt x="384261" y="34679"/>
                    <a:pt x="384667" y="35925"/>
                  </a:cubicBezTo>
                  <a:cubicBezTo>
                    <a:pt x="384952" y="36761"/>
                    <a:pt x="385055" y="37657"/>
                    <a:pt x="384958" y="38547"/>
                  </a:cubicBezTo>
                  <a:lnTo>
                    <a:pt x="384958" y="252718"/>
                  </a:lnTo>
                  <a:cubicBezTo>
                    <a:pt x="384955" y="256044"/>
                    <a:pt x="382255" y="258745"/>
                    <a:pt x="378919" y="258745"/>
                  </a:cubicBez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A109DFE1-34EC-4AB7-9E08-4C54690896EC}"/>
                </a:ext>
              </a:extLst>
            </p:cNvPr>
            <p:cNvSpPr/>
            <p:nvPr/>
          </p:nvSpPr>
          <p:spPr>
            <a:xfrm>
              <a:off x="4737615" y="4282448"/>
              <a:ext cx="306255" cy="126488"/>
            </a:xfrm>
            <a:custGeom>
              <a:avLst/>
              <a:gdLst>
                <a:gd name="connsiteX0" fmla="*/ 306256 w 306255"/>
                <a:gd name="connsiteY0" fmla="*/ 126488 h 126488"/>
                <a:gd name="connsiteX1" fmla="*/ 294183 w 306255"/>
                <a:gd name="connsiteY1" fmla="*/ 126488 h 126488"/>
                <a:gd name="connsiteX2" fmla="*/ 294183 w 306255"/>
                <a:gd name="connsiteY2" fmla="*/ 12076 h 126488"/>
                <a:gd name="connsiteX3" fmla="*/ 12073 w 306255"/>
                <a:gd name="connsiteY3" fmla="*/ 12076 h 126488"/>
                <a:gd name="connsiteX4" fmla="*/ 12073 w 306255"/>
                <a:gd name="connsiteY4" fmla="*/ 126488 h 126488"/>
                <a:gd name="connsiteX5" fmla="*/ 0 w 306255"/>
                <a:gd name="connsiteY5" fmla="*/ 126488 h 126488"/>
                <a:gd name="connsiteX6" fmla="*/ 0 w 306255"/>
                <a:gd name="connsiteY6" fmla="*/ 0 h 126488"/>
                <a:gd name="connsiteX7" fmla="*/ 306256 w 306255"/>
                <a:gd name="connsiteY7" fmla="*/ 0 h 12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255" h="126488">
                  <a:moveTo>
                    <a:pt x="306256" y="126488"/>
                  </a:moveTo>
                  <a:lnTo>
                    <a:pt x="294183" y="126488"/>
                  </a:lnTo>
                  <a:lnTo>
                    <a:pt x="294183" y="12076"/>
                  </a:lnTo>
                  <a:lnTo>
                    <a:pt x="12073" y="12076"/>
                  </a:lnTo>
                  <a:lnTo>
                    <a:pt x="12073" y="126488"/>
                  </a:lnTo>
                  <a:lnTo>
                    <a:pt x="0" y="126488"/>
                  </a:lnTo>
                  <a:lnTo>
                    <a:pt x="0" y="0"/>
                  </a:lnTo>
                  <a:lnTo>
                    <a:pt x="306256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4E9D3A7C-993C-441F-8491-76DB58F0DEA9}"/>
                </a:ext>
              </a:extLst>
            </p:cNvPr>
            <p:cNvSpPr/>
            <p:nvPr/>
          </p:nvSpPr>
          <p:spPr>
            <a:xfrm>
              <a:off x="4769211" y="4397095"/>
              <a:ext cx="157495" cy="12076"/>
            </a:xfrm>
            <a:custGeom>
              <a:avLst/>
              <a:gdLst>
                <a:gd name="connsiteX0" fmla="*/ 0 w 157495"/>
                <a:gd name="connsiteY0" fmla="*/ 0 h 12076"/>
                <a:gd name="connsiteX1" fmla="*/ 157495 w 157495"/>
                <a:gd name="connsiteY1" fmla="*/ 0 h 12076"/>
                <a:gd name="connsiteX2" fmla="*/ 157495 w 157495"/>
                <a:gd name="connsiteY2" fmla="*/ 12076 h 12076"/>
                <a:gd name="connsiteX3" fmla="*/ 0 w 15749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95" h="12076">
                  <a:moveTo>
                    <a:pt x="0" y="0"/>
                  </a:moveTo>
                  <a:lnTo>
                    <a:pt x="157495" y="0"/>
                  </a:lnTo>
                  <a:lnTo>
                    <a:pt x="157495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AA94104B-D68A-4B89-817D-A83D551FCE6E}"/>
                </a:ext>
              </a:extLst>
            </p:cNvPr>
            <p:cNvSpPr/>
            <p:nvPr/>
          </p:nvSpPr>
          <p:spPr>
            <a:xfrm>
              <a:off x="4769211" y="4436105"/>
              <a:ext cx="157495" cy="12076"/>
            </a:xfrm>
            <a:custGeom>
              <a:avLst/>
              <a:gdLst>
                <a:gd name="connsiteX0" fmla="*/ 0 w 157495"/>
                <a:gd name="connsiteY0" fmla="*/ 0 h 12076"/>
                <a:gd name="connsiteX1" fmla="*/ 157495 w 157495"/>
                <a:gd name="connsiteY1" fmla="*/ 0 h 12076"/>
                <a:gd name="connsiteX2" fmla="*/ 157495 w 157495"/>
                <a:gd name="connsiteY2" fmla="*/ 12076 h 12076"/>
                <a:gd name="connsiteX3" fmla="*/ 0 w 15749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495" h="12076">
                  <a:moveTo>
                    <a:pt x="0" y="0"/>
                  </a:moveTo>
                  <a:lnTo>
                    <a:pt x="157495" y="0"/>
                  </a:lnTo>
                  <a:lnTo>
                    <a:pt x="157495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A54F0FD2-8DA7-4580-BBBE-7650EB254F6C}"/>
                </a:ext>
              </a:extLst>
            </p:cNvPr>
            <p:cNvSpPr/>
            <p:nvPr/>
          </p:nvSpPr>
          <p:spPr>
            <a:xfrm>
              <a:off x="4801641" y="4475116"/>
              <a:ext cx="125065" cy="12076"/>
            </a:xfrm>
            <a:custGeom>
              <a:avLst/>
              <a:gdLst>
                <a:gd name="connsiteX0" fmla="*/ 0 w 125065"/>
                <a:gd name="connsiteY0" fmla="*/ 0 h 12076"/>
                <a:gd name="connsiteX1" fmla="*/ 125066 w 125065"/>
                <a:gd name="connsiteY1" fmla="*/ 0 h 12076"/>
                <a:gd name="connsiteX2" fmla="*/ 125066 w 125065"/>
                <a:gd name="connsiteY2" fmla="*/ 12076 h 12076"/>
                <a:gd name="connsiteX3" fmla="*/ 0 w 125065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65" h="12076">
                  <a:moveTo>
                    <a:pt x="0" y="0"/>
                  </a:moveTo>
                  <a:lnTo>
                    <a:pt x="125066" y="0"/>
                  </a:lnTo>
                  <a:lnTo>
                    <a:pt x="125066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34BF2075-A407-47F0-A750-8599D5A7044B}"/>
                </a:ext>
              </a:extLst>
            </p:cNvPr>
            <p:cNvSpPr/>
            <p:nvPr/>
          </p:nvSpPr>
          <p:spPr>
            <a:xfrm>
              <a:off x="4947698" y="4397095"/>
              <a:ext cx="62074" cy="12076"/>
            </a:xfrm>
            <a:custGeom>
              <a:avLst/>
              <a:gdLst>
                <a:gd name="connsiteX0" fmla="*/ 0 w 62074"/>
                <a:gd name="connsiteY0" fmla="*/ 0 h 12076"/>
                <a:gd name="connsiteX1" fmla="*/ 62074 w 62074"/>
                <a:gd name="connsiteY1" fmla="*/ 0 h 12076"/>
                <a:gd name="connsiteX2" fmla="*/ 62074 w 62074"/>
                <a:gd name="connsiteY2" fmla="*/ 12076 h 12076"/>
                <a:gd name="connsiteX3" fmla="*/ 0 w 62074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74" h="12076">
                  <a:moveTo>
                    <a:pt x="0" y="0"/>
                  </a:moveTo>
                  <a:lnTo>
                    <a:pt x="62074" y="0"/>
                  </a:lnTo>
                  <a:lnTo>
                    <a:pt x="62074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42F93C8A-A94F-4491-ADE7-A2B472B1F904}"/>
                </a:ext>
              </a:extLst>
            </p:cNvPr>
            <p:cNvSpPr/>
            <p:nvPr/>
          </p:nvSpPr>
          <p:spPr>
            <a:xfrm>
              <a:off x="4947698" y="4436105"/>
              <a:ext cx="40869" cy="12076"/>
            </a:xfrm>
            <a:custGeom>
              <a:avLst/>
              <a:gdLst>
                <a:gd name="connsiteX0" fmla="*/ 0 w 40869"/>
                <a:gd name="connsiteY0" fmla="*/ 0 h 12076"/>
                <a:gd name="connsiteX1" fmla="*/ 40869 w 40869"/>
                <a:gd name="connsiteY1" fmla="*/ 0 h 12076"/>
                <a:gd name="connsiteX2" fmla="*/ 40869 w 40869"/>
                <a:gd name="connsiteY2" fmla="*/ 12076 h 12076"/>
                <a:gd name="connsiteX3" fmla="*/ 0 w 40869"/>
                <a:gd name="connsiteY3" fmla="*/ 12076 h 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69" h="12076">
                  <a:moveTo>
                    <a:pt x="0" y="0"/>
                  </a:moveTo>
                  <a:lnTo>
                    <a:pt x="40869" y="0"/>
                  </a:lnTo>
                  <a:lnTo>
                    <a:pt x="40869" y="12076"/>
                  </a:lnTo>
                  <a:lnTo>
                    <a:pt x="0" y="12076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5F89AD2D-ED44-4381-8447-9E05FB0734D8}"/>
                </a:ext>
              </a:extLst>
            </p:cNvPr>
            <p:cNvSpPr/>
            <p:nvPr/>
          </p:nvSpPr>
          <p:spPr>
            <a:xfrm>
              <a:off x="4769530" y="4316496"/>
              <a:ext cx="158845" cy="54046"/>
            </a:xfrm>
            <a:custGeom>
              <a:avLst/>
              <a:gdLst>
                <a:gd name="connsiteX0" fmla="*/ 147004 w 158845"/>
                <a:gd name="connsiteY0" fmla="*/ 11839 h 54046"/>
                <a:gd name="connsiteX1" fmla="*/ 147004 w 158845"/>
                <a:gd name="connsiteY1" fmla="*/ 42205 h 54046"/>
                <a:gd name="connsiteX2" fmla="*/ 11839 w 158845"/>
                <a:gd name="connsiteY2" fmla="*/ 42205 h 54046"/>
                <a:gd name="connsiteX3" fmla="*/ 11839 w 158845"/>
                <a:gd name="connsiteY3" fmla="*/ 11839 h 54046"/>
                <a:gd name="connsiteX4" fmla="*/ 147004 w 158845"/>
                <a:gd name="connsiteY4" fmla="*/ 11839 h 54046"/>
                <a:gd name="connsiteX5" fmla="*/ 158843 w 158845"/>
                <a:gd name="connsiteY5" fmla="*/ 0 h 54046"/>
                <a:gd name="connsiteX6" fmla="*/ 0 w 158845"/>
                <a:gd name="connsiteY6" fmla="*/ 0 h 54046"/>
                <a:gd name="connsiteX7" fmla="*/ 0 w 158845"/>
                <a:gd name="connsiteY7" fmla="*/ 54046 h 54046"/>
                <a:gd name="connsiteX8" fmla="*/ 158846 w 158845"/>
                <a:gd name="connsiteY8" fmla="*/ 54046 h 54046"/>
                <a:gd name="connsiteX9" fmla="*/ 158846 w 158845"/>
                <a:gd name="connsiteY9" fmla="*/ 0 h 54046"/>
                <a:gd name="connsiteX10" fmla="*/ 158843 w 158845"/>
                <a:gd name="connsiteY10" fmla="*/ 0 h 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845" h="54046">
                  <a:moveTo>
                    <a:pt x="147004" y="11839"/>
                  </a:moveTo>
                  <a:lnTo>
                    <a:pt x="147004" y="42205"/>
                  </a:lnTo>
                  <a:lnTo>
                    <a:pt x="11839" y="42205"/>
                  </a:lnTo>
                  <a:lnTo>
                    <a:pt x="11839" y="11839"/>
                  </a:lnTo>
                  <a:lnTo>
                    <a:pt x="147004" y="11839"/>
                  </a:lnTo>
                  <a:moveTo>
                    <a:pt x="158843" y="0"/>
                  </a:moveTo>
                  <a:lnTo>
                    <a:pt x="0" y="0"/>
                  </a:lnTo>
                  <a:lnTo>
                    <a:pt x="0" y="54046"/>
                  </a:lnTo>
                  <a:lnTo>
                    <a:pt x="158846" y="54046"/>
                  </a:lnTo>
                  <a:lnTo>
                    <a:pt x="158846" y="0"/>
                  </a:lnTo>
                  <a:lnTo>
                    <a:pt x="158843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5AD98277-7261-4172-A841-C956E6F6501E}"/>
                </a:ext>
              </a:extLst>
            </p:cNvPr>
            <p:cNvSpPr/>
            <p:nvPr/>
          </p:nvSpPr>
          <p:spPr>
            <a:xfrm>
              <a:off x="4947698" y="4316496"/>
              <a:ext cx="61758" cy="54046"/>
            </a:xfrm>
            <a:custGeom>
              <a:avLst/>
              <a:gdLst>
                <a:gd name="connsiteX0" fmla="*/ 49926 w 61758"/>
                <a:gd name="connsiteY0" fmla="*/ 11839 h 54046"/>
                <a:gd name="connsiteX1" fmla="*/ 49926 w 61758"/>
                <a:gd name="connsiteY1" fmla="*/ 42205 h 54046"/>
                <a:gd name="connsiteX2" fmla="*/ 11836 w 61758"/>
                <a:gd name="connsiteY2" fmla="*/ 42205 h 54046"/>
                <a:gd name="connsiteX3" fmla="*/ 11836 w 61758"/>
                <a:gd name="connsiteY3" fmla="*/ 11839 h 54046"/>
                <a:gd name="connsiteX4" fmla="*/ 49926 w 61758"/>
                <a:gd name="connsiteY4" fmla="*/ 11839 h 54046"/>
                <a:gd name="connsiteX5" fmla="*/ 61758 w 61758"/>
                <a:gd name="connsiteY5" fmla="*/ 0 h 54046"/>
                <a:gd name="connsiteX6" fmla="*/ 0 w 61758"/>
                <a:gd name="connsiteY6" fmla="*/ 0 h 54046"/>
                <a:gd name="connsiteX7" fmla="*/ 0 w 61758"/>
                <a:gd name="connsiteY7" fmla="*/ 54046 h 54046"/>
                <a:gd name="connsiteX8" fmla="*/ 61758 w 61758"/>
                <a:gd name="connsiteY8" fmla="*/ 54046 h 54046"/>
                <a:gd name="connsiteX9" fmla="*/ 61758 w 61758"/>
                <a:gd name="connsiteY9" fmla="*/ 0 h 54046"/>
                <a:gd name="connsiteX10" fmla="*/ 61758 w 61758"/>
                <a:gd name="connsiteY10" fmla="*/ 0 h 5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758" h="54046">
                  <a:moveTo>
                    <a:pt x="49926" y="11839"/>
                  </a:moveTo>
                  <a:lnTo>
                    <a:pt x="49926" y="42205"/>
                  </a:lnTo>
                  <a:lnTo>
                    <a:pt x="11836" y="42205"/>
                  </a:lnTo>
                  <a:lnTo>
                    <a:pt x="11836" y="11839"/>
                  </a:lnTo>
                  <a:lnTo>
                    <a:pt x="49926" y="11839"/>
                  </a:lnTo>
                  <a:moveTo>
                    <a:pt x="61758" y="0"/>
                  </a:moveTo>
                  <a:lnTo>
                    <a:pt x="0" y="0"/>
                  </a:lnTo>
                  <a:lnTo>
                    <a:pt x="0" y="54046"/>
                  </a:lnTo>
                  <a:lnTo>
                    <a:pt x="61758" y="54046"/>
                  </a:lnTo>
                  <a:lnTo>
                    <a:pt x="61758" y="0"/>
                  </a:lnTo>
                  <a:lnTo>
                    <a:pt x="61758" y="0"/>
                  </a:lnTo>
                  <a:close/>
                </a:path>
              </a:pathLst>
            </a:custGeom>
            <a:grpFill/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grpSp>
          <p:nvGrpSpPr>
            <p:cNvPr id="74" name="그래픽 59">
              <a:extLst>
                <a:ext uri="{FF2B5EF4-FFF2-40B4-BE49-F238E27FC236}">
                  <a16:creationId xmlns:a16="http://schemas.microsoft.com/office/drawing/2014/main" id="{181E31D8-939B-4A74-A4DA-95902909E789}"/>
                </a:ext>
              </a:extLst>
            </p:cNvPr>
            <p:cNvGrpSpPr/>
            <p:nvPr/>
          </p:nvGrpSpPr>
          <p:grpSpPr>
            <a:xfrm>
              <a:off x="4700917" y="4400463"/>
              <a:ext cx="381973" cy="216571"/>
              <a:chOff x="4700917" y="4400463"/>
              <a:chExt cx="381973" cy="216571"/>
            </a:xfrm>
            <a:grpFill/>
          </p:grpSpPr>
          <p:sp>
            <p:nvSpPr>
              <p:cNvPr id="75" name="자유형: 도형 74">
                <a:extLst>
                  <a:ext uri="{FF2B5EF4-FFF2-40B4-BE49-F238E27FC236}">
                    <a16:creationId xmlns:a16="http://schemas.microsoft.com/office/drawing/2014/main" id="{786226CF-8621-4194-98D0-F2D60F7DC7C1}"/>
                  </a:ext>
                </a:extLst>
              </p:cNvPr>
              <p:cNvSpPr/>
              <p:nvPr/>
            </p:nvSpPr>
            <p:spPr>
              <a:xfrm>
                <a:off x="4700917" y="4400463"/>
                <a:ext cx="381973" cy="114974"/>
              </a:xfrm>
              <a:custGeom>
                <a:avLst/>
                <a:gdLst>
                  <a:gd name="connsiteX0" fmla="*/ 250366 w 381973"/>
                  <a:gd name="connsiteY0" fmla="*/ 114975 h 114974"/>
                  <a:gd name="connsiteX1" fmla="*/ 131120 w 381973"/>
                  <a:gd name="connsiteY1" fmla="*/ 114975 h 114974"/>
                  <a:gd name="connsiteX2" fmla="*/ 127294 w 381973"/>
                  <a:gd name="connsiteY2" fmla="*/ 113609 h 114974"/>
                  <a:gd name="connsiteX3" fmla="*/ 0 w 381973"/>
                  <a:gd name="connsiteY3" fmla="*/ 9348 h 114974"/>
                  <a:gd name="connsiteX4" fmla="*/ 7649 w 381973"/>
                  <a:gd name="connsiteY4" fmla="*/ 6 h 114974"/>
                  <a:gd name="connsiteX5" fmla="*/ 133277 w 381973"/>
                  <a:gd name="connsiteY5" fmla="*/ 102898 h 114974"/>
                  <a:gd name="connsiteX6" fmla="*/ 248215 w 381973"/>
                  <a:gd name="connsiteY6" fmla="*/ 102898 h 114974"/>
                  <a:gd name="connsiteX7" fmla="*/ 374337 w 381973"/>
                  <a:gd name="connsiteY7" fmla="*/ 0 h 114974"/>
                  <a:gd name="connsiteX8" fmla="*/ 381973 w 381973"/>
                  <a:gd name="connsiteY8" fmla="*/ 9357 h 114974"/>
                  <a:gd name="connsiteX9" fmla="*/ 254186 w 381973"/>
                  <a:gd name="connsiteY9" fmla="*/ 113618 h 114974"/>
                  <a:gd name="connsiteX10" fmla="*/ 250366 w 381973"/>
                  <a:gd name="connsiteY10" fmla="*/ 114975 h 114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1973" h="114974">
                    <a:moveTo>
                      <a:pt x="250366" y="114975"/>
                    </a:moveTo>
                    <a:lnTo>
                      <a:pt x="131120" y="114975"/>
                    </a:lnTo>
                    <a:cubicBezTo>
                      <a:pt x="129725" y="114975"/>
                      <a:pt x="128374" y="114493"/>
                      <a:pt x="127294" y="113609"/>
                    </a:cubicBezTo>
                    <a:lnTo>
                      <a:pt x="0" y="9348"/>
                    </a:lnTo>
                    <a:lnTo>
                      <a:pt x="7649" y="6"/>
                    </a:lnTo>
                    <a:lnTo>
                      <a:pt x="133277" y="102898"/>
                    </a:lnTo>
                    <a:lnTo>
                      <a:pt x="248215" y="102898"/>
                    </a:lnTo>
                    <a:lnTo>
                      <a:pt x="374337" y="0"/>
                    </a:lnTo>
                    <a:lnTo>
                      <a:pt x="381973" y="9357"/>
                    </a:lnTo>
                    <a:lnTo>
                      <a:pt x="254186" y="113618"/>
                    </a:lnTo>
                    <a:cubicBezTo>
                      <a:pt x="253103" y="114496"/>
                      <a:pt x="251758" y="114975"/>
                      <a:pt x="250366" y="114975"/>
                    </a:cubicBezTo>
                    <a:close/>
                  </a:path>
                </a:pathLst>
              </a:custGeom>
              <a:grpFill/>
              <a:ln w="297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grpSp>
            <p:nvGrpSpPr>
              <p:cNvPr id="76" name="그래픽 59">
                <a:extLst>
                  <a:ext uri="{FF2B5EF4-FFF2-40B4-BE49-F238E27FC236}">
                    <a16:creationId xmlns:a16="http://schemas.microsoft.com/office/drawing/2014/main" id="{F9B12069-7026-4FA6-8FCD-FC4D4A683009}"/>
                  </a:ext>
                </a:extLst>
              </p:cNvPr>
              <p:cNvGrpSpPr/>
              <p:nvPr/>
            </p:nvGrpSpPr>
            <p:grpSpPr>
              <a:xfrm>
                <a:off x="4712374" y="4504664"/>
                <a:ext cx="361788" cy="112371"/>
                <a:chOff x="4712374" y="4504664"/>
                <a:chExt cx="361788" cy="112371"/>
              </a:xfrm>
              <a:grpFill/>
            </p:grpSpPr>
            <p:sp>
              <p:nvSpPr>
                <p:cNvPr id="77" name="자유형: 도형 76">
                  <a:extLst>
                    <a:ext uri="{FF2B5EF4-FFF2-40B4-BE49-F238E27FC236}">
                      <a16:creationId xmlns:a16="http://schemas.microsoft.com/office/drawing/2014/main" id="{D00A41CE-3855-46A4-A66D-CE60257DD972}"/>
                    </a:ext>
                  </a:extLst>
                </p:cNvPr>
                <p:cNvSpPr/>
                <p:nvPr/>
              </p:nvSpPr>
              <p:spPr>
                <a:xfrm>
                  <a:off x="4712374" y="4504664"/>
                  <a:ext cx="124954" cy="109377"/>
                </a:xfrm>
                <a:custGeom>
                  <a:avLst/>
                  <a:gdLst>
                    <a:gd name="connsiteX0" fmla="*/ 7823 w 124954"/>
                    <a:gd name="connsiteY0" fmla="*/ 109377 h 109377"/>
                    <a:gd name="connsiteX1" fmla="*/ 0 w 124954"/>
                    <a:gd name="connsiteY1" fmla="*/ 100176 h 109377"/>
                    <a:gd name="connsiteX2" fmla="*/ 41480 w 124954"/>
                    <a:gd name="connsiteY2" fmla="*/ 64895 h 109377"/>
                    <a:gd name="connsiteX3" fmla="*/ 72761 w 124954"/>
                    <a:gd name="connsiteY3" fmla="*/ 38042 h 109377"/>
                    <a:gd name="connsiteX4" fmla="*/ 86082 w 124954"/>
                    <a:gd name="connsiteY4" fmla="*/ 26604 h 109377"/>
                    <a:gd name="connsiteX5" fmla="*/ 117092 w 124954"/>
                    <a:gd name="connsiteY5" fmla="*/ 0 h 109377"/>
                    <a:gd name="connsiteX6" fmla="*/ 124954 w 124954"/>
                    <a:gd name="connsiteY6" fmla="*/ 9162 h 109377"/>
                    <a:gd name="connsiteX7" fmla="*/ 93950 w 124954"/>
                    <a:gd name="connsiteY7" fmla="*/ 35759 h 109377"/>
                    <a:gd name="connsiteX8" fmla="*/ 80620 w 124954"/>
                    <a:gd name="connsiteY8" fmla="*/ 47213 h 109377"/>
                    <a:gd name="connsiteX9" fmla="*/ 49324 w 124954"/>
                    <a:gd name="connsiteY9" fmla="*/ 74075 h 109377"/>
                    <a:gd name="connsiteX10" fmla="*/ 7823 w 124954"/>
                    <a:gd name="connsiteY10" fmla="*/ 109377 h 109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4954" h="109377">
                      <a:moveTo>
                        <a:pt x="7823" y="109377"/>
                      </a:moveTo>
                      <a:lnTo>
                        <a:pt x="0" y="100176"/>
                      </a:lnTo>
                      <a:lnTo>
                        <a:pt x="41480" y="64895"/>
                      </a:lnTo>
                      <a:lnTo>
                        <a:pt x="72761" y="38042"/>
                      </a:lnTo>
                      <a:cubicBezTo>
                        <a:pt x="76445" y="34890"/>
                        <a:pt x="81261" y="30748"/>
                        <a:pt x="86082" y="26604"/>
                      </a:cubicBezTo>
                      <a:lnTo>
                        <a:pt x="117092" y="0"/>
                      </a:lnTo>
                      <a:lnTo>
                        <a:pt x="124954" y="9162"/>
                      </a:lnTo>
                      <a:lnTo>
                        <a:pt x="93950" y="35759"/>
                      </a:lnTo>
                      <a:cubicBezTo>
                        <a:pt x="89126" y="39913"/>
                        <a:pt x="84301" y="44061"/>
                        <a:pt x="80620" y="47213"/>
                      </a:cubicBezTo>
                      <a:lnTo>
                        <a:pt x="49324" y="74075"/>
                      </a:lnTo>
                      <a:lnTo>
                        <a:pt x="7823" y="109377"/>
                      </a:lnTo>
                      <a:close/>
                    </a:path>
                  </a:pathLst>
                </a:custGeom>
                <a:grpFill/>
                <a:ln w="297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78" name="자유형: 도형 77">
                  <a:extLst>
                    <a:ext uri="{FF2B5EF4-FFF2-40B4-BE49-F238E27FC236}">
                      <a16:creationId xmlns:a16="http://schemas.microsoft.com/office/drawing/2014/main" id="{AF482EEC-C52F-4173-9024-59555C1C6849}"/>
                    </a:ext>
                  </a:extLst>
                </p:cNvPr>
                <p:cNvSpPr/>
                <p:nvPr/>
              </p:nvSpPr>
              <p:spPr>
                <a:xfrm rot="2437942">
                  <a:off x="4930855" y="4554818"/>
                  <a:ext cx="158481" cy="12070"/>
                </a:xfrm>
                <a:custGeom>
                  <a:avLst/>
                  <a:gdLst>
                    <a:gd name="connsiteX0" fmla="*/ 0 w 158481"/>
                    <a:gd name="connsiteY0" fmla="*/ 0 h 12070"/>
                    <a:gd name="connsiteX1" fmla="*/ 158481 w 158481"/>
                    <a:gd name="connsiteY1" fmla="*/ 0 h 12070"/>
                    <a:gd name="connsiteX2" fmla="*/ 158481 w 158481"/>
                    <a:gd name="connsiteY2" fmla="*/ 12070 h 12070"/>
                    <a:gd name="connsiteX3" fmla="*/ 0 w 158481"/>
                    <a:gd name="connsiteY3" fmla="*/ 12070 h 1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8481" h="12070">
                      <a:moveTo>
                        <a:pt x="0" y="0"/>
                      </a:moveTo>
                      <a:lnTo>
                        <a:pt x="158481" y="0"/>
                      </a:lnTo>
                      <a:lnTo>
                        <a:pt x="158481" y="12070"/>
                      </a:lnTo>
                      <a:lnTo>
                        <a:pt x="0" y="12070"/>
                      </a:lnTo>
                      <a:close/>
                    </a:path>
                  </a:pathLst>
                </a:custGeom>
                <a:grpFill/>
                <a:ln w="297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EA8587C-1487-4250-BDF0-17CCC328A59E}"/>
              </a:ext>
            </a:extLst>
          </p:cNvPr>
          <p:cNvSpPr txBox="1"/>
          <p:nvPr/>
        </p:nvSpPr>
        <p:spPr>
          <a:xfrm>
            <a:off x="8200006" y="2709858"/>
            <a:ext cx="3582712" cy="3903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なぜ同業他社ではなく当社を志望するのですか？</a:t>
            </a:r>
            <a:endParaRPr lang="en-US" altLang="ja-JP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atinLnBrk="0">
              <a:lnSpc>
                <a:spcPct val="110000"/>
              </a:lnSpc>
            </a:pPr>
            <a:r>
              <a:rPr lang="ja-JP" alt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他社と弊社の違いはどんなところだと思いますか？ </a:t>
            </a:r>
            <a:endParaRPr lang="id-ID" altLang="ko-KR" sz="11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92490FB-4FD5-4293-A7AE-8BE4319EDA71}"/>
              </a:ext>
            </a:extLst>
          </p:cNvPr>
          <p:cNvSpPr txBox="1"/>
          <p:nvPr/>
        </p:nvSpPr>
        <p:spPr>
          <a:xfrm>
            <a:off x="8200007" y="3142207"/>
            <a:ext cx="2993703" cy="14260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가장 큰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CRM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인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SAP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와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세일즈포스를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 비교해보겠습니다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 SAP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는 완전한 프로그램을 파는 전략에 비해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세일즈포스는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 클라우드에 있는 프로그램을 </a:t>
            </a:r>
            <a:r>
              <a:rPr lang="ko-KR" altLang="en-US" sz="1100" b="0" i="0" u="none" strike="noStrike" dirty="0" err="1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빌려쓰는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SAAS</a:t>
            </a:r>
            <a:r>
              <a:rPr lang="ko-KR" altLang="en-US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서비스를 사용해 고객의 불만에 항상 대비할 수 있는 시스템을 갖추고 있습니다</a:t>
            </a:r>
            <a:r>
              <a:rPr lang="en-US" altLang="ko-KR" sz="1100" b="0" i="0" u="none" strike="noStrike" dirty="0">
                <a:solidFill>
                  <a:srgbClr val="000000"/>
                </a:solidFill>
                <a:effectLst/>
                <a:latin typeface="Malgun Gothic" panose="020B0503020000020004" pitchFamily="34" charset="-127"/>
                <a:ea typeface="Malgun Gothic" panose="020B0503020000020004" pitchFamily="34" charset="-127"/>
              </a:rPr>
              <a:t>.</a:t>
            </a:r>
            <a:endParaRPr lang="ko-KR" altLang="en-US" sz="900" b="0" dirty="0">
              <a:effectLst/>
            </a:endParaRPr>
          </a:p>
          <a:p>
            <a:br>
              <a:rPr lang="ko-KR" altLang="en-US" sz="900" dirty="0"/>
            </a:br>
            <a:endParaRPr lang="id-ID" altLang="ko-KR" sz="900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28" name="그래픽 48">
            <a:extLst>
              <a:ext uri="{FF2B5EF4-FFF2-40B4-BE49-F238E27FC236}">
                <a16:creationId xmlns:a16="http://schemas.microsoft.com/office/drawing/2014/main" id="{2123DB98-84C0-42E4-82DD-F0EAB1A28AC6}"/>
              </a:ext>
            </a:extLst>
          </p:cNvPr>
          <p:cNvGrpSpPr/>
          <p:nvPr/>
        </p:nvGrpSpPr>
        <p:grpSpPr>
          <a:xfrm>
            <a:off x="8201970" y="2197447"/>
            <a:ext cx="381063" cy="384993"/>
            <a:chOff x="8201970" y="2197447"/>
            <a:chExt cx="381063" cy="384993"/>
          </a:xfrm>
          <a:solidFill>
            <a:schemeClr val="accent2"/>
          </a:solidFill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8F1ADFF2-4602-4FCF-9D1C-00560FD52476}"/>
                </a:ext>
              </a:extLst>
            </p:cNvPr>
            <p:cNvSpPr/>
            <p:nvPr/>
          </p:nvSpPr>
          <p:spPr>
            <a:xfrm>
              <a:off x="8391329" y="2435502"/>
              <a:ext cx="139836" cy="114878"/>
            </a:xfrm>
            <a:custGeom>
              <a:avLst/>
              <a:gdLst>
                <a:gd name="connsiteX0" fmla="*/ 82596 w 139836"/>
                <a:gd name="connsiteY0" fmla="*/ 114878 h 114878"/>
                <a:gd name="connsiteX1" fmla="*/ 0 w 139836"/>
                <a:gd name="connsiteY1" fmla="*/ 0 h 114878"/>
                <a:gd name="connsiteX2" fmla="*/ 139837 w 139836"/>
                <a:gd name="connsiteY2" fmla="*/ 45922 h 114878"/>
                <a:gd name="connsiteX3" fmla="*/ 136706 w 139836"/>
                <a:gd name="connsiteY3" fmla="*/ 52158 h 114878"/>
                <a:gd name="connsiteX4" fmla="*/ 87523 w 139836"/>
                <a:gd name="connsiteY4" fmla="*/ 111080 h 114878"/>
                <a:gd name="connsiteX5" fmla="*/ 82596 w 139836"/>
                <a:gd name="connsiteY5" fmla="*/ 114878 h 114878"/>
                <a:gd name="connsiteX6" fmla="*/ 31308 w 139836"/>
                <a:gd name="connsiteY6" fmla="*/ 22940 h 114878"/>
                <a:gd name="connsiteX7" fmla="*/ 85038 w 139836"/>
                <a:gd name="connsiteY7" fmla="*/ 97671 h 114878"/>
                <a:gd name="connsiteX8" fmla="*/ 122674 w 139836"/>
                <a:gd name="connsiteY8" fmla="*/ 52946 h 114878"/>
                <a:gd name="connsiteX9" fmla="*/ 31308 w 139836"/>
                <a:gd name="connsiteY9" fmla="*/ 22940 h 11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836" h="114878">
                  <a:moveTo>
                    <a:pt x="82596" y="114878"/>
                  </a:moveTo>
                  <a:lnTo>
                    <a:pt x="0" y="0"/>
                  </a:lnTo>
                  <a:lnTo>
                    <a:pt x="139837" y="45922"/>
                  </a:lnTo>
                  <a:lnTo>
                    <a:pt x="136706" y="52158"/>
                  </a:lnTo>
                  <a:cubicBezTo>
                    <a:pt x="125291" y="74890"/>
                    <a:pt x="108745" y="94711"/>
                    <a:pt x="87523" y="111080"/>
                  </a:cubicBezTo>
                  <a:lnTo>
                    <a:pt x="82596" y="114878"/>
                  </a:lnTo>
                  <a:close/>
                  <a:moveTo>
                    <a:pt x="31308" y="22940"/>
                  </a:moveTo>
                  <a:lnTo>
                    <a:pt x="85038" y="97671"/>
                  </a:lnTo>
                  <a:cubicBezTo>
                    <a:pt x="100612" y="84768"/>
                    <a:pt x="113236" y="69765"/>
                    <a:pt x="122674" y="52946"/>
                  </a:cubicBezTo>
                  <a:lnTo>
                    <a:pt x="31308" y="22940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181EC7B9-DDBD-43AD-8871-F81123F4DF85}"/>
                </a:ext>
              </a:extLst>
            </p:cNvPr>
            <p:cNvSpPr/>
            <p:nvPr/>
          </p:nvSpPr>
          <p:spPr>
            <a:xfrm>
              <a:off x="8372332" y="2197447"/>
              <a:ext cx="210701" cy="277967"/>
            </a:xfrm>
            <a:custGeom>
              <a:avLst/>
              <a:gdLst>
                <a:gd name="connsiteX0" fmla="*/ 199953 w 210701"/>
                <a:gd name="connsiteY0" fmla="*/ 277968 h 277967"/>
                <a:gd name="connsiteX1" fmla="*/ 0 w 210701"/>
                <a:gd name="connsiteY1" fmla="*/ 212291 h 277967"/>
                <a:gd name="connsiteX2" fmla="*/ 0 w 210701"/>
                <a:gd name="connsiteY2" fmla="*/ 0 h 277967"/>
                <a:gd name="connsiteX3" fmla="*/ 6121 w 210701"/>
                <a:gd name="connsiteY3" fmla="*/ 108 h 277967"/>
                <a:gd name="connsiteX4" fmla="*/ 66273 w 210701"/>
                <a:gd name="connsiteY4" fmla="*/ 10389 h 277967"/>
                <a:gd name="connsiteX5" fmla="*/ 187859 w 210701"/>
                <a:gd name="connsiteY5" fmla="*/ 115317 h 277967"/>
                <a:gd name="connsiteX6" fmla="*/ 201724 w 210701"/>
                <a:gd name="connsiteY6" fmla="*/ 272052 h 277967"/>
                <a:gd name="connsiteX7" fmla="*/ 199953 w 210701"/>
                <a:gd name="connsiteY7" fmla="*/ 277968 h 277967"/>
                <a:gd name="connsiteX8" fmla="*/ 12028 w 210701"/>
                <a:gd name="connsiteY8" fmla="*/ 203583 h 277967"/>
                <a:gd name="connsiteX9" fmla="*/ 191880 w 210701"/>
                <a:gd name="connsiteY9" fmla="*/ 262658 h 277967"/>
                <a:gd name="connsiteX10" fmla="*/ 177115 w 210701"/>
                <a:gd name="connsiteY10" fmla="*/ 120734 h 277967"/>
                <a:gd name="connsiteX11" fmla="*/ 62519 w 210701"/>
                <a:gd name="connsiteY11" fmla="*/ 21815 h 277967"/>
                <a:gd name="connsiteX12" fmla="*/ 12028 w 210701"/>
                <a:gd name="connsiteY12" fmla="*/ 12323 h 277967"/>
                <a:gd name="connsiteX13" fmla="*/ 12028 w 210701"/>
                <a:gd name="connsiteY13" fmla="*/ 203583 h 2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701" h="277967">
                  <a:moveTo>
                    <a:pt x="199953" y="277968"/>
                  </a:moveTo>
                  <a:lnTo>
                    <a:pt x="0" y="212291"/>
                  </a:lnTo>
                  <a:lnTo>
                    <a:pt x="0" y="0"/>
                  </a:lnTo>
                  <a:lnTo>
                    <a:pt x="6121" y="108"/>
                  </a:lnTo>
                  <a:cubicBezTo>
                    <a:pt x="27175" y="478"/>
                    <a:pt x="45727" y="3645"/>
                    <a:pt x="66273" y="10389"/>
                  </a:cubicBezTo>
                  <a:cubicBezTo>
                    <a:pt x="119339" y="27807"/>
                    <a:pt x="162518" y="65070"/>
                    <a:pt x="187859" y="115317"/>
                  </a:cubicBezTo>
                  <a:cubicBezTo>
                    <a:pt x="212447" y="164088"/>
                    <a:pt x="217374" y="219750"/>
                    <a:pt x="201724" y="272052"/>
                  </a:cubicBezTo>
                  <a:lnTo>
                    <a:pt x="199953" y="277968"/>
                  </a:lnTo>
                  <a:close/>
                  <a:moveTo>
                    <a:pt x="12028" y="203583"/>
                  </a:moveTo>
                  <a:lnTo>
                    <a:pt x="191880" y="262658"/>
                  </a:lnTo>
                  <a:cubicBezTo>
                    <a:pt x="204558" y="215067"/>
                    <a:pt x="199381" y="164903"/>
                    <a:pt x="177115" y="120734"/>
                  </a:cubicBezTo>
                  <a:cubicBezTo>
                    <a:pt x="153227" y="73356"/>
                    <a:pt x="112529" y="38229"/>
                    <a:pt x="62519" y="21815"/>
                  </a:cubicBezTo>
                  <a:cubicBezTo>
                    <a:pt x="44933" y="16043"/>
                    <a:pt x="29497" y="13117"/>
                    <a:pt x="12028" y="12323"/>
                  </a:cubicBezTo>
                  <a:lnTo>
                    <a:pt x="12028" y="203583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A65EEC17-3812-4CC0-8D9A-FB2398A1EBC1}"/>
                </a:ext>
              </a:extLst>
            </p:cNvPr>
            <p:cNvSpPr/>
            <p:nvPr/>
          </p:nvSpPr>
          <p:spPr>
            <a:xfrm>
              <a:off x="8201970" y="2235341"/>
              <a:ext cx="256467" cy="347098"/>
            </a:xfrm>
            <a:custGeom>
              <a:avLst/>
              <a:gdLst>
                <a:gd name="connsiteX0" fmla="*/ 172019 w 256467"/>
                <a:gd name="connsiteY0" fmla="*/ 347098 h 347098"/>
                <a:gd name="connsiteX1" fmla="*/ 172007 w 256467"/>
                <a:gd name="connsiteY1" fmla="*/ 347098 h 347098"/>
                <a:gd name="connsiteX2" fmla="*/ 50319 w 256467"/>
                <a:gd name="connsiteY2" fmla="*/ 296192 h 347098"/>
                <a:gd name="connsiteX3" fmla="*/ 50322 w 256467"/>
                <a:gd name="connsiteY3" fmla="*/ 50245 h 347098"/>
                <a:gd name="connsiteX4" fmla="*/ 145211 w 256467"/>
                <a:gd name="connsiteY4" fmla="*/ 1017 h 347098"/>
                <a:gd name="connsiteX5" fmla="*/ 152105 w 256467"/>
                <a:gd name="connsiteY5" fmla="*/ 0 h 347098"/>
                <a:gd name="connsiteX6" fmla="*/ 152105 w 256467"/>
                <a:gd name="connsiteY6" fmla="*/ 180008 h 347098"/>
                <a:gd name="connsiteX7" fmla="*/ 160319 w 256467"/>
                <a:gd name="connsiteY7" fmla="*/ 191227 h 347098"/>
                <a:gd name="connsiteX8" fmla="*/ 256468 w 256467"/>
                <a:gd name="connsiteY8" fmla="*/ 324973 h 347098"/>
                <a:gd name="connsiteX9" fmla="*/ 250263 w 256467"/>
                <a:gd name="connsiteY9" fmla="*/ 328167 h 347098"/>
                <a:gd name="connsiteX10" fmla="*/ 172019 w 256467"/>
                <a:gd name="connsiteY10" fmla="*/ 347098 h 347098"/>
                <a:gd name="connsiteX11" fmla="*/ 140077 w 256467"/>
                <a:gd name="connsiteY11" fmla="*/ 14091 h 347098"/>
                <a:gd name="connsiteX12" fmla="*/ 58873 w 256467"/>
                <a:gd name="connsiteY12" fmla="*/ 58702 h 347098"/>
                <a:gd name="connsiteX13" fmla="*/ 58870 w 256467"/>
                <a:gd name="connsiteY13" fmla="*/ 287731 h 347098"/>
                <a:gd name="connsiteX14" fmla="*/ 172007 w 256467"/>
                <a:gd name="connsiteY14" fmla="*/ 335067 h 347098"/>
                <a:gd name="connsiteX15" fmla="*/ 172019 w 256467"/>
                <a:gd name="connsiteY15" fmla="*/ 335067 h 347098"/>
                <a:gd name="connsiteX16" fmla="*/ 238466 w 256467"/>
                <a:gd name="connsiteY16" fmla="*/ 320531 h 347098"/>
                <a:gd name="connsiteX17" fmla="*/ 150583 w 256467"/>
                <a:gd name="connsiteY17" fmla="*/ 198286 h 347098"/>
                <a:gd name="connsiteX18" fmla="*/ 140077 w 256467"/>
                <a:gd name="connsiteY18" fmla="*/ 183933 h 347098"/>
                <a:gd name="connsiteX19" fmla="*/ 140077 w 256467"/>
                <a:gd name="connsiteY19" fmla="*/ 14091 h 3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6467" h="347098">
                  <a:moveTo>
                    <a:pt x="172019" y="347098"/>
                  </a:moveTo>
                  <a:lnTo>
                    <a:pt x="172007" y="347098"/>
                  </a:lnTo>
                  <a:cubicBezTo>
                    <a:pt x="126027" y="347098"/>
                    <a:pt x="82812" y="329019"/>
                    <a:pt x="50319" y="296192"/>
                  </a:cubicBezTo>
                  <a:cubicBezTo>
                    <a:pt x="-16775" y="228382"/>
                    <a:pt x="-16772" y="118051"/>
                    <a:pt x="50322" y="50245"/>
                  </a:cubicBezTo>
                  <a:cubicBezTo>
                    <a:pt x="77407" y="22874"/>
                    <a:pt x="109331" y="6313"/>
                    <a:pt x="145211" y="1017"/>
                  </a:cubicBezTo>
                  <a:lnTo>
                    <a:pt x="152105" y="0"/>
                  </a:lnTo>
                  <a:lnTo>
                    <a:pt x="152105" y="180008"/>
                  </a:lnTo>
                  <a:lnTo>
                    <a:pt x="160319" y="191227"/>
                  </a:lnTo>
                  <a:lnTo>
                    <a:pt x="256468" y="324973"/>
                  </a:lnTo>
                  <a:lnTo>
                    <a:pt x="250263" y="328167"/>
                  </a:lnTo>
                  <a:cubicBezTo>
                    <a:pt x="226201" y="340550"/>
                    <a:pt x="199143" y="347098"/>
                    <a:pt x="172019" y="347098"/>
                  </a:cubicBezTo>
                  <a:close/>
                  <a:moveTo>
                    <a:pt x="140077" y="14091"/>
                  </a:moveTo>
                  <a:cubicBezTo>
                    <a:pt x="109620" y="20014"/>
                    <a:pt x="82328" y="35001"/>
                    <a:pt x="58873" y="58702"/>
                  </a:cubicBezTo>
                  <a:cubicBezTo>
                    <a:pt x="-3607" y="121844"/>
                    <a:pt x="-3610" y="224583"/>
                    <a:pt x="58870" y="287731"/>
                  </a:cubicBezTo>
                  <a:cubicBezTo>
                    <a:pt x="89086" y="318257"/>
                    <a:pt x="129264" y="335067"/>
                    <a:pt x="172007" y="335067"/>
                  </a:cubicBezTo>
                  <a:lnTo>
                    <a:pt x="172019" y="335067"/>
                  </a:lnTo>
                  <a:cubicBezTo>
                    <a:pt x="194899" y="335067"/>
                    <a:pt x="217722" y="330059"/>
                    <a:pt x="238466" y="320531"/>
                  </a:cubicBezTo>
                  <a:lnTo>
                    <a:pt x="150583" y="198286"/>
                  </a:lnTo>
                  <a:lnTo>
                    <a:pt x="140077" y="183933"/>
                  </a:lnTo>
                  <a:lnTo>
                    <a:pt x="140077" y="14091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30795B7A-5283-4F9D-81BB-E3319BE05CBE}"/>
              </a:ext>
            </a:extLst>
          </p:cNvPr>
          <p:cNvSpPr txBox="1"/>
          <p:nvPr/>
        </p:nvSpPr>
        <p:spPr>
          <a:xfrm>
            <a:off x="8200006" y="4748970"/>
            <a:ext cx="1974900" cy="2182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ko-KR" alt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苦手なことは何ですか？</a:t>
            </a:r>
            <a:endParaRPr lang="id-ID" altLang="ko-KR" sz="1400" spc="-20" dirty="0">
              <a:ln>
                <a:solidFill>
                  <a:srgbClr val="000000">
                    <a:alpha val="0"/>
                  </a:srgbClr>
                </a:solidFill>
              </a:ln>
              <a:solidFill>
                <a:schemeClr val="accent2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1E11B91-07BB-4772-A194-4433788ECB98}"/>
              </a:ext>
            </a:extLst>
          </p:cNvPr>
          <p:cNvSpPr txBox="1"/>
          <p:nvPr/>
        </p:nvSpPr>
        <p:spPr>
          <a:xfrm>
            <a:off x="8200007" y="5093488"/>
            <a:ext cx="2993703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spcBef>
                <a:spcPts val="0"/>
              </a:spcBef>
              <a:spcAft>
                <a:spcPts val="800"/>
              </a:spcAft>
            </a:pP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저는 한번 집중하면</a:t>
            </a:r>
            <a:r>
              <a:rPr lang="en-US" altLang="ko-KR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끝을 </a:t>
            </a:r>
            <a:r>
              <a:rPr lang="ko-KR" altLang="en-US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봐야하는</a:t>
            </a: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성격이라</a:t>
            </a:r>
            <a:r>
              <a:rPr lang="en-US" altLang="ko-KR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시간 가는 줄 모르고 일에 열중하는 타입입니다</a:t>
            </a:r>
            <a:r>
              <a:rPr lang="en-US" altLang="ko-KR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그래서 항상 늦게 자는 버릇이 생겨</a:t>
            </a:r>
            <a:r>
              <a:rPr lang="en-US" altLang="ko-KR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체력 관리가 저의 단점이라고 생각합니다</a:t>
            </a:r>
            <a:r>
              <a:rPr lang="en-US" altLang="ko-KR" spc="-5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2">
                    <a:lumMod val="75000"/>
                    <a:lumOff val="2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endParaRPr lang="id-ID" altLang="ko-KR" spc="-50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accent2">
                  <a:lumMod val="75000"/>
                  <a:lumOff val="2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79" name="그래픽 65">
            <a:extLst>
              <a:ext uri="{FF2B5EF4-FFF2-40B4-BE49-F238E27FC236}">
                <a16:creationId xmlns:a16="http://schemas.microsoft.com/office/drawing/2014/main" id="{39C75473-9D58-466A-BAB3-E18C327C7C65}"/>
              </a:ext>
            </a:extLst>
          </p:cNvPr>
          <p:cNvGrpSpPr/>
          <p:nvPr/>
        </p:nvGrpSpPr>
        <p:grpSpPr>
          <a:xfrm>
            <a:off x="8200006" y="4302624"/>
            <a:ext cx="384993" cy="252865"/>
            <a:chOff x="8200006" y="4302624"/>
            <a:chExt cx="384993" cy="252865"/>
          </a:xfrm>
          <a:solidFill>
            <a:schemeClr val="accent2"/>
          </a:solidFill>
        </p:grpSpPr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03FD2512-8EE8-4376-8F22-D9A33404C58C}"/>
                </a:ext>
              </a:extLst>
            </p:cNvPr>
            <p:cNvSpPr/>
            <p:nvPr/>
          </p:nvSpPr>
          <p:spPr>
            <a:xfrm>
              <a:off x="8200006" y="4302624"/>
              <a:ext cx="336622" cy="144883"/>
            </a:xfrm>
            <a:custGeom>
              <a:avLst/>
              <a:gdLst>
                <a:gd name="connsiteX0" fmla="*/ 321725 w 336622"/>
                <a:gd name="connsiteY0" fmla="*/ 144884 h 144883"/>
                <a:gd name="connsiteX1" fmla="*/ 28763 w 336622"/>
                <a:gd name="connsiteY1" fmla="*/ 144884 h 144883"/>
                <a:gd name="connsiteX2" fmla="*/ 13884 w 336622"/>
                <a:gd name="connsiteY2" fmla="*/ 129887 h 144883"/>
                <a:gd name="connsiteX3" fmla="*/ 13884 w 336622"/>
                <a:gd name="connsiteY3" fmla="*/ 59139 h 144883"/>
                <a:gd name="connsiteX4" fmla="*/ 0 w 336622"/>
                <a:gd name="connsiteY4" fmla="*/ 43188 h 144883"/>
                <a:gd name="connsiteX5" fmla="*/ 13887 w 336622"/>
                <a:gd name="connsiteY5" fmla="*/ 24700 h 144883"/>
                <a:gd name="connsiteX6" fmla="*/ 13887 w 336622"/>
                <a:gd name="connsiteY6" fmla="*/ 14994 h 144883"/>
                <a:gd name="connsiteX7" fmla="*/ 28766 w 336622"/>
                <a:gd name="connsiteY7" fmla="*/ 0 h 144883"/>
                <a:gd name="connsiteX8" fmla="*/ 321725 w 336622"/>
                <a:gd name="connsiteY8" fmla="*/ 0 h 144883"/>
                <a:gd name="connsiteX9" fmla="*/ 336622 w 336622"/>
                <a:gd name="connsiteY9" fmla="*/ 14994 h 144883"/>
                <a:gd name="connsiteX10" fmla="*/ 336622 w 336622"/>
                <a:gd name="connsiteY10" fmla="*/ 129887 h 144883"/>
                <a:gd name="connsiteX11" fmla="*/ 321725 w 336622"/>
                <a:gd name="connsiteY11" fmla="*/ 144884 h 144883"/>
                <a:gd name="connsiteX12" fmla="*/ 15571 w 336622"/>
                <a:gd name="connsiteY12" fmla="*/ 42626 h 144883"/>
                <a:gd name="connsiteX13" fmla="*/ 25996 w 336622"/>
                <a:gd name="connsiteY13" fmla="*/ 54603 h 144883"/>
                <a:gd name="connsiteX14" fmla="*/ 25996 w 336622"/>
                <a:gd name="connsiteY14" fmla="*/ 129884 h 144883"/>
                <a:gd name="connsiteX15" fmla="*/ 28766 w 336622"/>
                <a:gd name="connsiteY15" fmla="*/ 132768 h 144883"/>
                <a:gd name="connsiteX16" fmla="*/ 321725 w 336622"/>
                <a:gd name="connsiteY16" fmla="*/ 132768 h 144883"/>
                <a:gd name="connsiteX17" fmla="*/ 324507 w 336622"/>
                <a:gd name="connsiteY17" fmla="*/ 129884 h 144883"/>
                <a:gd name="connsiteX18" fmla="*/ 324513 w 336622"/>
                <a:gd name="connsiteY18" fmla="*/ 14991 h 144883"/>
                <a:gd name="connsiteX19" fmla="*/ 321728 w 336622"/>
                <a:gd name="connsiteY19" fmla="*/ 12109 h 144883"/>
                <a:gd name="connsiteX20" fmla="*/ 28766 w 336622"/>
                <a:gd name="connsiteY20" fmla="*/ 12109 h 144883"/>
                <a:gd name="connsiteX21" fmla="*/ 25996 w 336622"/>
                <a:gd name="connsiteY21" fmla="*/ 14991 h 144883"/>
                <a:gd name="connsiteX22" fmla="*/ 25996 w 336622"/>
                <a:gd name="connsiteY22" fmla="*/ 28739 h 144883"/>
                <a:gd name="connsiteX23" fmla="*/ 15571 w 336622"/>
                <a:gd name="connsiteY23" fmla="*/ 42626 h 1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622" h="144883">
                  <a:moveTo>
                    <a:pt x="321725" y="144884"/>
                  </a:moveTo>
                  <a:lnTo>
                    <a:pt x="28763" y="144884"/>
                  </a:lnTo>
                  <a:cubicBezTo>
                    <a:pt x="20558" y="144884"/>
                    <a:pt x="13884" y="138158"/>
                    <a:pt x="13884" y="129887"/>
                  </a:cubicBezTo>
                  <a:lnTo>
                    <a:pt x="13884" y="59139"/>
                  </a:lnTo>
                  <a:lnTo>
                    <a:pt x="0" y="43188"/>
                  </a:lnTo>
                  <a:lnTo>
                    <a:pt x="13887" y="24700"/>
                  </a:lnTo>
                  <a:lnTo>
                    <a:pt x="13887" y="14994"/>
                  </a:lnTo>
                  <a:cubicBezTo>
                    <a:pt x="13887" y="6725"/>
                    <a:pt x="20564" y="0"/>
                    <a:pt x="28766" y="0"/>
                  </a:cubicBezTo>
                  <a:lnTo>
                    <a:pt x="321725" y="0"/>
                  </a:lnTo>
                  <a:cubicBezTo>
                    <a:pt x="329936" y="0"/>
                    <a:pt x="336622" y="6725"/>
                    <a:pt x="336622" y="14994"/>
                  </a:cubicBezTo>
                  <a:lnTo>
                    <a:pt x="336622" y="129887"/>
                  </a:lnTo>
                  <a:cubicBezTo>
                    <a:pt x="336616" y="138158"/>
                    <a:pt x="329927" y="144884"/>
                    <a:pt x="321725" y="144884"/>
                  </a:cubicBezTo>
                  <a:close/>
                  <a:moveTo>
                    <a:pt x="15571" y="42626"/>
                  </a:moveTo>
                  <a:lnTo>
                    <a:pt x="25996" y="54603"/>
                  </a:lnTo>
                  <a:lnTo>
                    <a:pt x="25996" y="129884"/>
                  </a:lnTo>
                  <a:cubicBezTo>
                    <a:pt x="25996" y="131448"/>
                    <a:pt x="27265" y="132768"/>
                    <a:pt x="28766" y="132768"/>
                  </a:cubicBezTo>
                  <a:lnTo>
                    <a:pt x="321725" y="132768"/>
                  </a:lnTo>
                  <a:cubicBezTo>
                    <a:pt x="323232" y="132768"/>
                    <a:pt x="324507" y="131448"/>
                    <a:pt x="324507" y="129884"/>
                  </a:cubicBezTo>
                  <a:lnTo>
                    <a:pt x="324513" y="14991"/>
                  </a:lnTo>
                  <a:cubicBezTo>
                    <a:pt x="324513" y="13427"/>
                    <a:pt x="323238" y="12109"/>
                    <a:pt x="321728" y="12109"/>
                  </a:cubicBezTo>
                  <a:lnTo>
                    <a:pt x="28766" y="12109"/>
                  </a:lnTo>
                  <a:cubicBezTo>
                    <a:pt x="27265" y="12109"/>
                    <a:pt x="25996" y="13430"/>
                    <a:pt x="25996" y="14991"/>
                  </a:cubicBezTo>
                  <a:lnTo>
                    <a:pt x="25996" y="28739"/>
                  </a:lnTo>
                  <a:lnTo>
                    <a:pt x="15571" y="42626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98F4E54C-5E44-42F5-87D6-9F5EA50A7EF7}"/>
                </a:ext>
              </a:extLst>
            </p:cNvPr>
            <p:cNvSpPr/>
            <p:nvPr/>
          </p:nvSpPr>
          <p:spPr>
            <a:xfrm>
              <a:off x="8250166" y="4469669"/>
              <a:ext cx="334832" cy="85820"/>
            </a:xfrm>
            <a:custGeom>
              <a:avLst/>
              <a:gdLst>
                <a:gd name="connsiteX0" fmla="*/ 306078 w 334832"/>
                <a:gd name="connsiteY0" fmla="*/ 85820 h 85820"/>
                <a:gd name="connsiteX1" fmla="*/ 14897 w 334832"/>
                <a:gd name="connsiteY1" fmla="*/ 85820 h 85820"/>
                <a:gd name="connsiteX2" fmla="*/ 3 w 334832"/>
                <a:gd name="connsiteY2" fmla="*/ 70830 h 85820"/>
                <a:gd name="connsiteX3" fmla="*/ 0 w 334832"/>
                <a:gd name="connsiteY3" fmla="*/ 14988 h 85820"/>
                <a:gd name="connsiteX4" fmla="*/ 14894 w 334832"/>
                <a:gd name="connsiteY4" fmla="*/ 0 h 85820"/>
                <a:gd name="connsiteX5" fmla="*/ 306078 w 334832"/>
                <a:gd name="connsiteY5" fmla="*/ 0 h 85820"/>
                <a:gd name="connsiteX6" fmla="*/ 320976 w 334832"/>
                <a:gd name="connsiteY6" fmla="*/ 14988 h 85820"/>
                <a:gd name="connsiteX7" fmla="*/ 320976 w 334832"/>
                <a:gd name="connsiteY7" fmla="*/ 24703 h 85820"/>
                <a:gd name="connsiteX8" fmla="*/ 334833 w 334832"/>
                <a:gd name="connsiteY8" fmla="*/ 43191 h 85820"/>
                <a:gd name="connsiteX9" fmla="*/ 320979 w 334832"/>
                <a:gd name="connsiteY9" fmla="*/ 59136 h 85820"/>
                <a:gd name="connsiteX10" fmla="*/ 320979 w 334832"/>
                <a:gd name="connsiteY10" fmla="*/ 70830 h 85820"/>
                <a:gd name="connsiteX11" fmla="*/ 306078 w 334832"/>
                <a:gd name="connsiteY11" fmla="*/ 85820 h 85820"/>
                <a:gd name="connsiteX12" fmla="*/ 14894 w 334832"/>
                <a:gd name="connsiteY12" fmla="*/ 12109 h 85820"/>
                <a:gd name="connsiteX13" fmla="*/ 12112 w 334832"/>
                <a:gd name="connsiteY13" fmla="*/ 14985 h 85820"/>
                <a:gd name="connsiteX14" fmla="*/ 12112 w 334832"/>
                <a:gd name="connsiteY14" fmla="*/ 70827 h 85820"/>
                <a:gd name="connsiteX15" fmla="*/ 14897 w 334832"/>
                <a:gd name="connsiteY15" fmla="*/ 73705 h 85820"/>
                <a:gd name="connsiteX16" fmla="*/ 306081 w 334832"/>
                <a:gd name="connsiteY16" fmla="*/ 73705 h 85820"/>
                <a:gd name="connsiteX17" fmla="*/ 308867 w 334832"/>
                <a:gd name="connsiteY17" fmla="*/ 70827 h 85820"/>
                <a:gd name="connsiteX18" fmla="*/ 308867 w 334832"/>
                <a:gd name="connsiteY18" fmla="*/ 54603 h 85820"/>
                <a:gd name="connsiteX19" fmla="*/ 319277 w 334832"/>
                <a:gd name="connsiteY19" fmla="*/ 42626 h 85820"/>
                <a:gd name="connsiteX20" fmla="*/ 308864 w 334832"/>
                <a:gd name="connsiteY20" fmla="*/ 28736 h 85820"/>
                <a:gd name="connsiteX21" fmla="*/ 308864 w 334832"/>
                <a:gd name="connsiteY21" fmla="*/ 14985 h 85820"/>
                <a:gd name="connsiteX22" fmla="*/ 306078 w 334832"/>
                <a:gd name="connsiteY22" fmla="*/ 12109 h 85820"/>
                <a:gd name="connsiteX23" fmla="*/ 14894 w 334832"/>
                <a:gd name="connsiteY23" fmla="*/ 12109 h 85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4832" h="85820">
                  <a:moveTo>
                    <a:pt x="306078" y="85820"/>
                  </a:moveTo>
                  <a:lnTo>
                    <a:pt x="14897" y="85820"/>
                  </a:lnTo>
                  <a:cubicBezTo>
                    <a:pt x="6686" y="85820"/>
                    <a:pt x="3" y="79098"/>
                    <a:pt x="3" y="70830"/>
                  </a:cubicBezTo>
                  <a:lnTo>
                    <a:pt x="0" y="14988"/>
                  </a:lnTo>
                  <a:cubicBezTo>
                    <a:pt x="0" y="6722"/>
                    <a:pt x="6683" y="0"/>
                    <a:pt x="14894" y="0"/>
                  </a:cubicBezTo>
                  <a:lnTo>
                    <a:pt x="306078" y="0"/>
                  </a:lnTo>
                  <a:cubicBezTo>
                    <a:pt x="314290" y="0"/>
                    <a:pt x="320976" y="6722"/>
                    <a:pt x="320976" y="14988"/>
                  </a:cubicBezTo>
                  <a:lnTo>
                    <a:pt x="320976" y="24703"/>
                  </a:lnTo>
                  <a:lnTo>
                    <a:pt x="334833" y="43191"/>
                  </a:lnTo>
                  <a:lnTo>
                    <a:pt x="320979" y="59136"/>
                  </a:lnTo>
                  <a:lnTo>
                    <a:pt x="320979" y="70830"/>
                  </a:lnTo>
                  <a:cubicBezTo>
                    <a:pt x="320979" y="79098"/>
                    <a:pt x="314293" y="85820"/>
                    <a:pt x="306078" y="85820"/>
                  </a:cubicBezTo>
                  <a:close/>
                  <a:moveTo>
                    <a:pt x="14894" y="12109"/>
                  </a:moveTo>
                  <a:cubicBezTo>
                    <a:pt x="13388" y="12109"/>
                    <a:pt x="12112" y="13427"/>
                    <a:pt x="12112" y="14985"/>
                  </a:cubicBezTo>
                  <a:lnTo>
                    <a:pt x="12112" y="70827"/>
                  </a:lnTo>
                  <a:cubicBezTo>
                    <a:pt x="12112" y="72385"/>
                    <a:pt x="13388" y="73705"/>
                    <a:pt x="14897" y="73705"/>
                  </a:cubicBezTo>
                  <a:lnTo>
                    <a:pt x="306081" y="73705"/>
                  </a:lnTo>
                  <a:cubicBezTo>
                    <a:pt x="307591" y="73705"/>
                    <a:pt x="308867" y="72388"/>
                    <a:pt x="308867" y="70827"/>
                  </a:cubicBezTo>
                  <a:lnTo>
                    <a:pt x="308867" y="54603"/>
                  </a:lnTo>
                  <a:lnTo>
                    <a:pt x="319277" y="42626"/>
                  </a:lnTo>
                  <a:lnTo>
                    <a:pt x="308864" y="28736"/>
                  </a:lnTo>
                  <a:lnTo>
                    <a:pt x="308864" y="14985"/>
                  </a:lnTo>
                  <a:cubicBezTo>
                    <a:pt x="308864" y="13427"/>
                    <a:pt x="307588" y="12109"/>
                    <a:pt x="306078" y="12109"/>
                  </a:cubicBezTo>
                  <a:lnTo>
                    <a:pt x="14894" y="12109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" name="자유형: 도형 81">
              <a:extLst>
                <a:ext uri="{FF2B5EF4-FFF2-40B4-BE49-F238E27FC236}">
                  <a16:creationId xmlns:a16="http://schemas.microsoft.com/office/drawing/2014/main" id="{E183F7AA-A5DA-4CE3-B4A6-AB0F13DAE3DF}"/>
                </a:ext>
              </a:extLst>
            </p:cNvPr>
            <p:cNvSpPr/>
            <p:nvPr/>
          </p:nvSpPr>
          <p:spPr>
            <a:xfrm>
              <a:off x="8247621" y="4339027"/>
              <a:ext cx="91210" cy="12112"/>
            </a:xfrm>
            <a:custGeom>
              <a:avLst/>
              <a:gdLst>
                <a:gd name="connsiteX0" fmla="*/ 0 w 91210"/>
                <a:gd name="connsiteY0" fmla="*/ 0 h 12112"/>
                <a:gd name="connsiteX1" fmla="*/ 91210 w 91210"/>
                <a:gd name="connsiteY1" fmla="*/ 0 h 12112"/>
                <a:gd name="connsiteX2" fmla="*/ 91210 w 91210"/>
                <a:gd name="connsiteY2" fmla="*/ 12112 h 12112"/>
                <a:gd name="connsiteX3" fmla="*/ 0 w 912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10" h="12112">
                  <a:moveTo>
                    <a:pt x="0" y="0"/>
                  </a:moveTo>
                  <a:lnTo>
                    <a:pt x="91210" y="0"/>
                  </a:lnTo>
                  <a:lnTo>
                    <a:pt x="912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CC343635-C8D3-423C-8FAD-6E00C3249EF3}"/>
                </a:ext>
              </a:extLst>
            </p:cNvPr>
            <p:cNvSpPr/>
            <p:nvPr/>
          </p:nvSpPr>
          <p:spPr>
            <a:xfrm>
              <a:off x="8353422" y="4339027"/>
              <a:ext cx="87561" cy="12112"/>
            </a:xfrm>
            <a:custGeom>
              <a:avLst/>
              <a:gdLst>
                <a:gd name="connsiteX0" fmla="*/ 0 w 87561"/>
                <a:gd name="connsiteY0" fmla="*/ 0 h 12112"/>
                <a:gd name="connsiteX1" fmla="*/ 87562 w 87561"/>
                <a:gd name="connsiteY1" fmla="*/ 0 h 12112"/>
                <a:gd name="connsiteX2" fmla="*/ 87562 w 87561"/>
                <a:gd name="connsiteY2" fmla="*/ 12112 h 12112"/>
                <a:gd name="connsiteX3" fmla="*/ 0 w 87561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61" h="12112">
                  <a:moveTo>
                    <a:pt x="0" y="0"/>
                  </a:moveTo>
                  <a:lnTo>
                    <a:pt x="87562" y="0"/>
                  </a:lnTo>
                  <a:lnTo>
                    <a:pt x="87562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4545757B-85E1-4AB8-A205-D827FEC02B90}"/>
                </a:ext>
              </a:extLst>
            </p:cNvPr>
            <p:cNvSpPr/>
            <p:nvPr/>
          </p:nvSpPr>
          <p:spPr>
            <a:xfrm>
              <a:off x="8407231" y="4339027"/>
              <a:ext cx="76616" cy="12112"/>
            </a:xfrm>
            <a:custGeom>
              <a:avLst/>
              <a:gdLst>
                <a:gd name="connsiteX0" fmla="*/ 0 w 76616"/>
                <a:gd name="connsiteY0" fmla="*/ 0 h 12112"/>
                <a:gd name="connsiteX1" fmla="*/ 76617 w 76616"/>
                <a:gd name="connsiteY1" fmla="*/ 0 h 12112"/>
                <a:gd name="connsiteX2" fmla="*/ 76617 w 76616"/>
                <a:gd name="connsiteY2" fmla="*/ 12112 h 12112"/>
                <a:gd name="connsiteX3" fmla="*/ 0 w 76616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616" h="12112">
                  <a:moveTo>
                    <a:pt x="0" y="0"/>
                  </a:moveTo>
                  <a:lnTo>
                    <a:pt x="76617" y="0"/>
                  </a:lnTo>
                  <a:lnTo>
                    <a:pt x="76617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D668FBA7-3568-47E3-9ABA-F25E3D2B59DF}"/>
                </a:ext>
              </a:extLst>
            </p:cNvPr>
            <p:cNvSpPr/>
            <p:nvPr/>
          </p:nvSpPr>
          <p:spPr>
            <a:xfrm>
              <a:off x="8247621" y="4367628"/>
              <a:ext cx="39218" cy="12112"/>
            </a:xfrm>
            <a:custGeom>
              <a:avLst/>
              <a:gdLst>
                <a:gd name="connsiteX0" fmla="*/ 0 w 39218"/>
                <a:gd name="connsiteY0" fmla="*/ 0 h 12112"/>
                <a:gd name="connsiteX1" fmla="*/ 39218 w 39218"/>
                <a:gd name="connsiteY1" fmla="*/ 0 h 12112"/>
                <a:gd name="connsiteX2" fmla="*/ 39218 w 39218"/>
                <a:gd name="connsiteY2" fmla="*/ 12112 h 12112"/>
                <a:gd name="connsiteX3" fmla="*/ 0 w 39218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18" h="12112">
                  <a:moveTo>
                    <a:pt x="0" y="0"/>
                  </a:moveTo>
                  <a:lnTo>
                    <a:pt x="39218" y="0"/>
                  </a:lnTo>
                  <a:lnTo>
                    <a:pt x="39218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E42C28CB-F50C-43CA-AC0E-7B1BDEFE4C0F}"/>
                </a:ext>
              </a:extLst>
            </p:cNvPr>
            <p:cNvSpPr/>
            <p:nvPr/>
          </p:nvSpPr>
          <p:spPr>
            <a:xfrm>
              <a:off x="8303256" y="4367628"/>
              <a:ext cx="134079" cy="12112"/>
            </a:xfrm>
            <a:custGeom>
              <a:avLst/>
              <a:gdLst>
                <a:gd name="connsiteX0" fmla="*/ 0 w 134079"/>
                <a:gd name="connsiteY0" fmla="*/ 0 h 12112"/>
                <a:gd name="connsiteX1" fmla="*/ 134080 w 134079"/>
                <a:gd name="connsiteY1" fmla="*/ 0 h 12112"/>
                <a:gd name="connsiteX2" fmla="*/ 134080 w 134079"/>
                <a:gd name="connsiteY2" fmla="*/ 12112 h 12112"/>
                <a:gd name="connsiteX3" fmla="*/ 0 w 134079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079" h="12112">
                  <a:moveTo>
                    <a:pt x="0" y="0"/>
                  </a:moveTo>
                  <a:lnTo>
                    <a:pt x="134080" y="0"/>
                  </a:lnTo>
                  <a:lnTo>
                    <a:pt x="13408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2D08B792-287B-46D3-AAFE-A884464C070E}"/>
                </a:ext>
              </a:extLst>
            </p:cNvPr>
            <p:cNvSpPr/>
            <p:nvPr/>
          </p:nvSpPr>
          <p:spPr>
            <a:xfrm>
              <a:off x="8451923" y="4367628"/>
              <a:ext cx="45606" cy="12112"/>
            </a:xfrm>
            <a:custGeom>
              <a:avLst/>
              <a:gdLst>
                <a:gd name="connsiteX0" fmla="*/ 0 w 45606"/>
                <a:gd name="connsiteY0" fmla="*/ 0 h 12112"/>
                <a:gd name="connsiteX1" fmla="*/ 45607 w 45606"/>
                <a:gd name="connsiteY1" fmla="*/ 0 h 12112"/>
                <a:gd name="connsiteX2" fmla="*/ 45607 w 45606"/>
                <a:gd name="connsiteY2" fmla="*/ 12112 h 12112"/>
                <a:gd name="connsiteX3" fmla="*/ 0 w 45606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06" h="12112">
                  <a:moveTo>
                    <a:pt x="0" y="0"/>
                  </a:moveTo>
                  <a:lnTo>
                    <a:pt x="45607" y="0"/>
                  </a:lnTo>
                  <a:lnTo>
                    <a:pt x="45607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87B2BFAF-A6EA-46A5-B112-FFED87F8F50F}"/>
                </a:ext>
              </a:extLst>
            </p:cNvPr>
            <p:cNvSpPr/>
            <p:nvPr/>
          </p:nvSpPr>
          <p:spPr>
            <a:xfrm>
              <a:off x="8247621" y="4396228"/>
              <a:ext cx="91210" cy="12112"/>
            </a:xfrm>
            <a:custGeom>
              <a:avLst/>
              <a:gdLst>
                <a:gd name="connsiteX0" fmla="*/ 0 w 91210"/>
                <a:gd name="connsiteY0" fmla="*/ 0 h 12112"/>
                <a:gd name="connsiteX1" fmla="*/ 91210 w 91210"/>
                <a:gd name="connsiteY1" fmla="*/ 0 h 12112"/>
                <a:gd name="connsiteX2" fmla="*/ 91210 w 91210"/>
                <a:gd name="connsiteY2" fmla="*/ 12112 h 12112"/>
                <a:gd name="connsiteX3" fmla="*/ 0 w 912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210" h="12112">
                  <a:moveTo>
                    <a:pt x="0" y="0"/>
                  </a:moveTo>
                  <a:lnTo>
                    <a:pt x="91210" y="0"/>
                  </a:lnTo>
                  <a:lnTo>
                    <a:pt x="912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9E22CA12-7C0B-4EA8-9ABB-C5D8E3BA5B4D}"/>
                </a:ext>
              </a:extLst>
            </p:cNvPr>
            <p:cNvSpPr/>
            <p:nvPr/>
          </p:nvSpPr>
          <p:spPr>
            <a:xfrm>
              <a:off x="8353422" y="4396228"/>
              <a:ext cx="61105" cy="12112"/>
            </a:xfrm>
            <a:custGeom>
              <a:avLst/>
              <a:gdLst>
                <a:gd name="connsiteX0" fmla="*/ 0 w 61105"/>
                <a:gd name="connsiteY0" fmla="*/ 0 h 12112"/>
                <a:gd name="connsiteX1" fmla="*/ 61106 w 61105"/>
                <a:gd name="connsiteY1" fmla="*/ 0 h 12112"/>
                <a:gd name="connsiteX2" fmla="*/ 61106 w 61105"/>
                <a:gd name="connsiteY2" fmla="*/ 12112 h 12112"/>
                <a:gd name="connsiteX3" fmla="*/ 0 w 61105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5" h="12112">
                  <a:moveTo>
                    <a:pt x="0" y="0"/>
                  </a:moveTo>
                  <a:lnTo>
                    <a:pt x="61106" y="0"/>
                  </a:lnTo>
                  <a:lnTo>
                    <a:pt x="61106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018692C4-9C3A-4285-B231-34F460A2810B}"/>
                </a:ext>
              </a:extLst>
            </p:cNvPr>
            <p:cNvSpPr/>
            <p:nvPr/>
          </p:nvSpPr>
          <p:spPr>
            <a:xfrm>
              <a:off x="8282280" y="4506024"/>
              <a:ext cx="83910" cy="12112"/>
            </a:xfrm>
            <a:custGeom>
              <a:avLst/>
              <a:gdLst>
                <a:gd name="connsiteX0" fmla="*/ 0 w 83910"/>
                <a:gd name="connsiteY0" fmla="*/ 0 h 12112"/>
                <a:gd name="connsiteX1" fmla="*/ 83910 w 83910"/>
                <a:gd name="connsiteY1" fmla="*/ 0 h 12112"/>
                <a:gd name="connsiteX2" fmla="*/ 83910 w 83910"/>
                <a:gd name="connsiteY2" fmla="*/ 12112 h 12112"/>
                <a:gd name="connsiteX3" fmla="*/ 0 w 83910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910" h="12112">
                  <a:moveTo>
                    <a:pt x="0" y="0"/>
                  </a:moveTo>
                  <a:lnTo>
                    <a:pt x="83910" y="0"/>
                  </a:lnTo>
                  <a:lnTo>
                    <a:pt x="83910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DF49DA94-B3EE-44FB-B43E-FFFE1C6DA062}"/>
                </a:ext>
              </a:extLst>
            </p:cNvPr>
            <p:cNvSpPr/>
            <p:nvPr/>
          </p:nvSpPr>
          <p:spPr>
            <a:xfrm>
              <a:off x="8384426" y="4506024"/>
              <a:ext cx="106718" cy="12112"/>
            </a:xfrm>
            <a:custGeom>
              <a:avLst/>
              <a:gdLst>
                <a:gd name="connsiteX0" fmla="*/ 0 w 106718"/>
                <a:gd name="connsiteY0" fmla="*/ 0 h 12112"/>
                <a:gd name="connsiteX1" fmla="*/ 106718 w 106718"/>
                <a:gd name="connsiteY1" fmla="*/ 0 h 12112"/>
                <a:gd name="connsiteX2" fmla="*/ 106718 w 106718"/>
                <a:gd name="connsiteY2" fmla="*/ 12112 h 12112"/>
                <a:gd name="connsiteX3" fmla="*/ 0 w 106718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18" h="12112">
                  <a:moveTo>
                    <a:pt x="0" y="0"/>
                  </a:moveTo>
                  <a:lnTo>
                    <a:pt x="106718" y="0"/>
                  </a:lnTo>
                  <a:lnTo>
                    <a:pt x="106718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D9F2E940-E8A4-4AE9-A023-9780D76B44B6}"/>
                </a:ext>
              </a:extLst>
            </p:cNvPr>
            <p:cNvSpPr/>
            <p:nvPr/>
          </p:nvSpPr>
          <p:spPr>
            <a:xfrm>
              <a:off x="8506956" y="4506024"/>
              <a:ext cx="25232" cy="12112"/>
            </a:xfrm>
            <a:custGeom>
              <a:avLst/>
              <a:gdLst>
                <a:gd name="connsiteX0" fmla="*/ 0 w 25232"/>
                <a:gd name="connsiteY0" fmla="*/ 0 h 12112"/>
                <a:gd name="connsiteX1" fmla="*/ 25232 w 25232"/>
                <a:gd name="connsiteY1" fmla="*/ 0 h 12112"/>
                <a:gd name="connsiteX2" fmla="*/ 25232 w 25232"/>
                <a:gd name="connsiteY2" fmla="*/ 12112 h 12112"/>
                <a:gd name="connsiteX3" fmla="*/ 0 w 25232"/>
                <a:gd name="connsiteY3" fmla="*/ 12112 h 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32" h="12112">
                  <a:moveTo>
                    <a:pt x="0" y="0"/>
                  </a:moveTo>
                  <a:lnTo>
                    <a:pt x="25232" y="0"/>
                  </a:lnTo>
                  <a:lnTo>
                    <a:pt x="25232" y="12112"/>
                  </a:lnTo>
                  <a:lnTo>
                    <a:pt x="0" y="12112"/>
                  </a:lnTo>
                  <a:close/>
                </a:path>
              </a:pathLst>
            </a:custGeom>
            <a:grpFill/>
            <a:ln w="29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226229C-2978-8456-6CD0-6B17795F0CE8}"/>
              </a:ext>
            </a:extLst>
          </p:cNvPr>
          <p:cNvSpPr txBox="1"/>
          <p:nvPr/>
        </p:nvSpPr>
        <p:spPr>
          <a:xfrm>
            <a:off x="570850" y="532938"/>
            <a:ext cx="1071447" cy="215444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ko-KR" altLang="en-US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일본취업 </a:t>
            </a:r>
            <a:r>
              <a:rPr lang="en-US" altLang="ko-KR" sz="1400" spc="-3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MINT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839B07-6BFE-75BD-674A-B9A8E51FA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565" y="50650"/>
            <a:ext cx="1543145" cy="154314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796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템플릿 01_TEAL">
      <a:dk1>
        <a:srgbClr val="000000"/>
      </a:dk1>
      <a:lt1>
        <a:srgbClr val="FFFFFF"/>
      </a:lt1>
      <a:dk2>
        <a:srgbClr val="FFFF00"/>
      </a:dk2>
      <a:lt2>
        <a:srgbClr val="FFFF00"/>
      </a:lt2>
      <a:accent1>
        <a:srgbClr val="FFFFFF"/>
      </a:accent1>
      <a:accent2>
        <a:srgbClr val="0C0C0C"/>
      </a:accent2>
      <a:accent3>
        <a:srgbClr val="02B097"/>
      </a:accent3>
      <a:accent4>
        <a:srgbClr val="FFFF00"/>
      </a:accent4>
      <a:accent5>
        <a:srgbClr val="FFFF00"/>
      </a:accent5>
      <a:accent6>
        <a:srgbClr val="FFFF00"/>
      </a:accent6>
      <a:hlink>
        <a:srgbClr val="0563C1"/>
      </a:hlink>
      <a:folHlink>
        <a:srgbClr val="954F72"/>
      </a:folHlink>
    </a:clrScheme>
    <a:fontScheme name="사용자 지정 7">
      <a:majorFont>
        <a:latin typeface="Pretendard ExtraBold"/>
        <a:ea typeface="Pretendard ExtraBold"/>
        <a:cs typeface=""/>
      </a:majorFont>
      <a:minorFont>
        <a:latin typeface="Pretendard Light"/>
        <a:ea typeface="Pretendard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20216</TotalTime>
  <Words>2322</Words>
  <Application>Microsoft Office PowerPoint</Application>
  <PresentationFormat>와이드스크린</PresentationFormat>
  <Paragraphs>314</Paragraphs>
  <Slides>26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9" baseType="lpstr">
      <vt:lpstr>Amazon Ember</vt:lpstr>
      <vt:lpstr>G마켓 산스 TTF Bold</vt:lpstr>
      <vt:lpstr>G마켓 산스 TTF Medium</vt:lpstr>
      <vt:lpstr>Malgun Gothic</vt:lpstr>
      <vt:lpstr>Malgun Gothic</vt:lpstr>
      <vt:lpstr>Pretendard</vt:lpstr>
      <vt:lpstr>Pretendard Black</vt:lpstr>
      <vt:lpstr>Pretendard ExtraBold</vt:lpstr>
      <vt:lpstr>Pretendard Light</vt:lpstr>
      <vt:lpstr>Pretendard Medium</vt:lpstr>
      <vt:lpstr>Pretendard SemiBold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Jung Taewon</dc:creator>
  <cp:lastModifiedBy>Jae hoon Lee</cp:lastModifiedBy>
  <cp:revision>486</cp:revision>
  <dcterms:created xsi:type="dcterms:W3CDTF">2022-03-08T09:40:54Z</dcterms:created>
  <dcterms:modified xsi:type="dcterms:W3CDTF">2024-09-16T16:36:49Z</dcterms:modified>
</cp:coreProperties>
</file>